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9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345" r:id="rId29"/>
    <p:sldId id="282" r:id="rId30"/>
    <p:sldId id="283" r:id="rId31"/>
    <p:sldId id="284" r:id="rId32"/>
    <p:sldId id="285" r:id="rId33"/>
    <p:sldId id="286" r:id="rId34"/>
    <p:sldId id="287" r:id="rId35"/>
    <p:sldId id="341" r:id="rId36"/>
    <p:sldId id="340" r:id="rId37"/>
    <p:sldId id="288" r:id="rId38"/>
    <p:sldId id="342" r:id="rId39"/>
    <p:sldId id="343" r:id="rId40"/>
    <p:sldId id="344" r:id="rId41"/>
    <p:sldId id="289" r:id="rId42"/>
    <p:sldId id="290" r:id="rId43"/>
    <p:sldId id="346"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Lst>
  <p:sldSz cx="9144000" cy="5143500" type="screen16x9"/>
  <p:notesSz cx="6858000" cy="9144000"/>
  <p:embeddedFontLst>
    <p:embeddedFont>
      <p:font typeface="Amatic SC" pitchFamily="2" charset="-79"/>
      <p:regular r:id="rId95"/>
      <p:bold r:id="rId96"/>
    </p:embeddedFont>
    <p:embeddedFont>
      <p:font typeface="Fira Code" panose="020B0809050000020004" pitchFamily="49" charset="0"/>
      <p:regular r:id="rId97"/>
      <p:bold r:id="rId98"/>
    </p:embeddedFont>
    <p:embeddedFont>
      <p:font typeface="Montserrat" pitchFamily="2" charset="77"/>
      <p:regular r:id="rId99"/>
      <p:bold r:id="rId100"/>
      <p:italic r:id="rId101"/>
      <p:boldItalic r:id="rId102"/>
    </p:embeddedFont>
    <p:embeddedFont>
      <p:font typeface="Proxima Nova" panose="02000506030000020004" pitchFamily="2" charset="0"/>
      <p:regular r:id="rId103"/>
      <p:bold r:id="rId104"/>
      <p:italic r:id="rId105"/>
      <p:boldItalic r:id="rId106"/>
    </p:embeddedFont>
    <p:embeddedFont>
      <p:font typeface="Proxima Nova Semibold" panose="02000506030000020004" pitchFamily="2" charset="0"/>
      <p:regular r:id="rId107"/>
      <p:bold r:id="rId108"/>
      <p:italic r:id="rId109"/>
      <p:boldItalic r:id="rId110"/>
    </p:embeddedFont>
    <p:embeddedFont>
      <p:font typeface="Roboto Medium" panose="020F0502020204030204" pitchFamily="34" charset="0"/>
      <p:regular r:id="rId111"/>
      <p:bold r:id="rId112"/>
      <p:italic r:id="rId113"/>
      <p:boldItalic r:id="rId1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48">
          <p15:clr>
            <a:srgbClr val="747775"/>
          </p15:clr>
        </p15:guide>
        <p15:guide id="2" orient="horz" pos="936">
          <p15:clr>
            <a:srgbClr val="747775"/>
          </p15:clr>
        </p15:guide>
        <p15:guide id="3" orient="horz" pos="1152">
          <p15:clr>
            <a:srgbClr val="747775"/>
          </p15:clr>
        </p15:guide>
        <p15:guide id="4" orient="horz" pos="1436">
          <p15:clr>
            <a:srgbClr val="747775"/>
          </p15:clr>
        </p15:guide>
        <p15:guide id="5" orient="horz" pos="1650">
          <p15:clr>
            <a:srgbClr val="747775"/>
          </p15:clr>
        </p15:guide>
        <p15:guide id="6" orient="horz" pos="1953">
          <p15:clr>
            <a:srgbClr val="747775"/>
          </p15:clr>
        </p15:guide>
        <p15:guide id="7" orient="horz" pos="2304">
          <p15:clr>
            <a:srgbClr val="747775"/>
          </p15:clr>
        </p15:guide>
        <p15:guide id="8" orient="horz" pos="2592">
          <p15:clr>
            <a:srgbClr val="747775"/>
          </p15:clr>
        </p15:guide>
        <p15:guide id="9" pos="230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58669D-D78D-4E23-BACD-080A64244BAF}">
  <a:tblStyle styleId="{DE58669D-D78D-4E23-BACD-080A64244B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84"/>
  </p:normalViewPr>
  <p:slideViewPr>
    <p:cSldViewPr snapToGrid="0">
      <p:cViewPr varScale="1">
        <p:scale>
          <a:sx n="146" d="100"/>
          <a:sy n="146" d="100"/>
        </p:scale>
        <p:origin x="648" y="176"/>
      </p:cViewPr>
      <p:guideLst>
        <p:guide orient="horz" pos="648"/>
        <p:guide orient="horz" pos="936"/>
        <p:guide orient="horz" pos="1152"/>
        <p:guide orient="horz" pos="1436"/>
        <p:guide orient="horz" pos="1650"/>
        <p:guide orient="horz" pos="1953"/>
        <p:guide orient="horz" pos="2304"/>
        <p:guide orient="horz" pos="2592"/>
        <p:guide pos="230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117" Type="http://schemas.openxmlformats.org/officeDocument/2006/relationships/theme" Target="theme/theme1.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12" Type="http://schemas.openxmlformats.org/officeDocument/2006/relationships/font" Target="fonts/font18.fntdata"/><Relationship Id="rId16" Type="http://schemas.openxmlformats.org/officeDocument/2006/relationships/slide" Target="slides/slide14.xml"/><Relationship Id="rId107" Type="http://schemas.openxmlformats.org/officeDocument/2006/relationships/font" Target="fonts/font13.fnt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font" Target="fonts/font8.fntdata"/><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font" Target="fonts/font1.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font" Target="fonts/font19.fntdata"/><Relationship Id="rId118" Type="http://schemas.openxmlformats.org/officeDocument/2006/relationships/tableStyles" Target="tableStyles.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font" Target="fonts/font9.fntdata"/><Relationship Id="rId108" Type="http://schemas.openxmlformats.org/officeDocument/2006/relationships/font" Target="fonts/font14.fntdata"/><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font" Target="fonts/font2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notesMaster" Target="notesMasters/notesMaster1.xml"/><Relationship Id="rId99" Type="http://schemas.openxmlformats.org/officeDocument/2006/relationships/font" Target="fonts/font5.fntdata"/><Relationship Id="rId101"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font" Target="fonts/font15.fntdata"/><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font" Target="fonts/font3.fntdata"/><Relationship Id="rId104" Type="http://schemas.openxmlformats.org/officeDocument/2006/relationships/font" Target="fonts/font10.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font" Target="fonts/font16.fntdata"/><Relationship Id="rId115" Type="http://schemas.openxmlformats.org/officeDocument/2006/relationships/presProps" Target="presProps.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font" Target="fonts/font6.fntdata"/><Relationship Id="rId105"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font" Target="fonts/font4.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font" Target="fonts/font17.fntdata"/><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font" Target="fonts/font12.fntdata"/></Relationships>
</file>

<file path=ppt/media/image1.png>
</file>

<file path=ppt/media/image10.gif>
</file>

<file path=ppt/media/image11.gif>
</file>

<file path=ppt/media/image12.png>
</file>

<file path=ppt/media/image2.png>
</file>

<file path=ppt/media/image3.jpg>
</file>

<file path=ppt/media/image4.png>
</file>

<file path=ppt/media/image5.jp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medium.com/@sinalotfi.cs/javascript-named-binding-scope-and-closure-de48cc629f64"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7b51334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7b51334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2bc7beed1b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2bc7beed1b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bc7beed1be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bc7beed1b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bc7beed1b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bc7beed1b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2bc7beed1be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2bc7beed1be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270932d895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70932d895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70932d8950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70932d895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270932d895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270932d895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70932d895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70932d895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70932d895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70932d895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2bc7beed1be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2bc7beed1be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cd0604b2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cd0604b2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cd0604b252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cd0604b25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270932d8950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270932d8950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cd0604b252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cd0604b252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270932d895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270932d895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270932d895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70932d895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270932d8950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270932d89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70932d895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70932d895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270932d895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270932d895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06438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270932d8950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270932d8950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270932d895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270932d895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cd0604b25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cd0604b25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270932d8950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270932d8950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270932d8950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270932d8950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2bc7beed1be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bc7beed1b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70932d8950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70932d895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70932d8950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70932d895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42814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270932d8950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270932d895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47541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bc7beed1be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bc7beed1be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bc7beed1be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bc7beed1be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210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bc7beed1be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bc7beed1be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17000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bc7beed1be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bc7beed1be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9414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2cd0604b252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2cd0604b25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2bc7beed1be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2bc7beed1be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bc7beed1be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2bc7beed1be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bc7beed1be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2bc7beed1be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8963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2bc7beed1be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2bc7beed1be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bc7beed1be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bc7beed1be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bc7beed1be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bc7beed1be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2bc7beed1be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2bc7beed1b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bc7beed1b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bc7beed1b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2bc7beed1b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2bc7beed1b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7f9c668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7f9c668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2cd0604b252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2cd0604b252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e7b3cc9d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e7b3cc9d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e7f9c668d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e7f9c668d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e7f9c668d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e7f9c668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e7b3cc9d3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e7b3cc9d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e7f9c668d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e7f9c668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e7f9c668d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e7f9c668d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e7f9c668d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e7f9c668d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e7f9c668d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e7f9c668d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e7f9c668d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 name="Google Shape;1041;ge7f9c668d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e7f9c668d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e7f9c668d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70932d8950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70932d8950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7b3cc9d3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e7b3cc9d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e7f9c668d6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0" name="Google Shape;1080;ge7f9c668d6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
        <p:cNvGrpSpPr/>
        <p:nvPr/>
      </p:nvGrpSpPr>
      <p:grpSpPr>
        <a:xfrm>
          <a:off x="0" y="0"/>
          <a:ext cx="0" cy="0"/>
          <a:chOff x="0" y="0"/>
          <a:chExt cx="0" cy="0"/>
        </a:xfrm>
      </p:grpSpPr>
      <p:sp>
        <p:nvSpPr>
          <p:cNvPr id="1089" name="Google Shape;1089;ge7f9c668d6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0" name="Google Shape;1090;ge7f9c668d6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
        <p:cNvGrpSpPr/>
        <p:nvPr/>
      </p:nvGrpSpPr>
      <p:grpSpPr>
        <a:xfrm>
          <a:off x="0" y="0"/>
          <a:ext cx="0" cy="0"/>
          <a:chOff x="0" y="0"/>
          <a:chExt cx="0" cy="0"/>
        </a:xfrm>
      </p:grpSpPr>
      <p:sp>
        <p:nvSpPr>
          <p:cNvPr id="1110" name="Google Shape;1110;ge7f9c668d6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 name="Google Shape;1111;ge7f9c668d6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e7f9c668d6_0_1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e7f9c668d6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e916184070_0_1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e916184070_0_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e7f9c668d6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e7f9c668d6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e7f9c668d6_0_1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e7f9c668d6_0_1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6"/>
        <p:cNvGrpSpPr/>
        <p:nvPr/>
      </p:nvGrpSpPr>
      <p:grpSpPr>
        <a:xfrm>
          <a:off x="0" y="0"/>
          <a:ext cx="0" cy="0"/>
          <a:chOff x="0" y="0"/>
          <a:chExt cx="0" cy="0"/>
        </a:xfrm>
      </p:grpSpPr>
      <p:sp>
        <p:nvSpPr>
          <p:cNvPr id="2757" name="Google Shape;2757;ge7f9c668d6_0_1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8" name="Google Shape;2758;ge7f9c668d6_0_1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9"/>
        <p:cNvGrpSpPr/>
        <p:nvPr/>
      </p:nvGrpSpPr>
      <p:grpSpPr>
        <a:xfrm>
          <a:off x="0" y="0"/>
          <a:ext cx="0" cy="0"/>
          <a:chOff x="0" y="0"/>
          <a:chExt cx="0" cy="0"/>
        </a:xfrm>
      </p:grpSpPr>
      <p:sp>
        <p:nvSpPr>
          <p:cNvPr id="2780" name="Google Shape;2780;ge7f9c668d6_0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1" name="Google Shape;2781;ge7f9c668d6_0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2d03612ac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2d03612ac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1"/>
        <p:cNvGrpSpPr/>
        <p:nvPr/>
      </p:nvGrpSpPr>
      <p:grpSpPr>
        <a:xfrm>
          <a:off x="0" y="0"/>
          <a:ext cx="0" cy="0"/>
          <a:chOff x="0" y="0"/>
          <a:chExt cx="0" cy="0"/>
        </a:xfrm>
      </p:grpSpPr>
      <p:sp>
        <p:nvSpPr>
          <p:cNvPr id="2802" name="Google Shape;2802;ge7b3cc9d3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3" name="Google Shape;2803;ge7b3cc9d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7"/>
        <p:cNvGrpSpPr/>
        <p:nvPr/>
      </p:nvGrpSpPr>
      <p:grpSpPr>
        <a:xfrm>
          <a:off x="0" y="0"/>
          <a:ext cx="0" cy="0"/>
          <a:chOff x="0" y="0"/>
          <a:chExt cx="0" cy="0"/>
        </a:xfrm>
      </p:grpSpPr>
      <p:sp>
        <p:nvSpPr>
          <p:cNvPr id="2838" name="Google Shape;2838;ge7f9c668d6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9" name="Google Shape;2839;ge7f9c668d6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2"/>
        <p:cNvGrpSpPr/>
        <p:nvPr/>
      </p:nvGrpSpPr>
      <p:grpSpPr>
        <a:xfrm>
          <a:off x="0" y="0"/>
          <a:ext cx="0" cy="0"/>
          <a:chOff x="0" y="0"/>
          <a:chExt cx="0" cy="0"/>
        </a:xfrm>
      </p:grpSpPr>
      <p:sp>
        <p:nvSpPr>
          <p:cNvPr id="3373" name="Google Shape;3373;ge6b9cfce84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4" name="Google Shape;3374;ge6b9cfce84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5"/>
        <p:cNvGrpSpPr/>
        <p:nvPr/>
      </p:nvGrpSpPr>
      <p:grpSpPr>
        <a:xfrm>
          <a:off x="0" y="0"/>
          <a:ext cx="0" cy="0"/>
          <a:chOff x="0" y="0"/>
          <a:chExt cx="0" cy="0"/>
        </a:xfrm>
      </p:grpSpPr>
      <p:sp>
        <p:nvSpPr>
          <p:cNvPr id="3386" name="Google Shape;3386;ge6b9cfce84_3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7" name="Google Shape;3387;ge6b9cfce84_3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8"/>
        <p:cNvGrpSpPr/>
        <p:nvPr/>
      </p:nvGrpSpPr>
      <p:grpSpPr>
        <a:xfrm>
          <a:off x="0" y="0"/>
          <a:ext cx="0" cy="0"/>
          <a:chOff x="0" y="0"/>
          <a:chExt cx="0" cy="0"/>
        </a:xfrm>
      </p:grpSpPr>
      <p:sp>
        <p:nvSpPr>
          <p:cNvPr id="3399" name="Google Shape;3399;ge916184070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0" name="Google Shape;3400;ge916184070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5"/>
        <p:cNvGrpSpPr/>
        <p:nvPr/>
      </p:nvGrpSpPr>
      <p:grpSpPr>
        <a:xfrm>
          <a:off x="0" y="0"/>
          <a:ext cx="0" cy="0"/>
          <a:chOff x="0" y="0"/>
          <a:chExt cx="0" cy="0"/>
        </a:xfrm>
      </p:grpSpPr>
      <p:sp>
        <p:nvSpPr>
          <p:cNvPr id="3406" name="Google Shape;3406;ge916184070_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7" name="Google Shape;3407;ge916184070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2"/>
        <p:cNvGrpSpPr/>
        <p:nvPr/>
      </p:nvGrpSpPr>
      <p:grpSpPr>
        <a:xfrm>
          <a:off x="0" y="0"/>
          <a:ext cx="0" cy="0"/>
          <a:chOff x="0" y="0"/>
          <a:chExt cx="0" cy="0"/>
        </a:xfrm>
      </p:grpSpPr>
      <p:sp>
        <p:nvSpPr>
          <p:cNvPr id="3413" name="Google Shape;3413;ge916184070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4" name="Google Shape;3414;ge916184070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9"/>
        <p:cNvGrpSpPr/>
        <p:nvPr/>
      </p:nvGrpSpPr>
      <p:grpSpPr>
        <a:xfrm>
          <a:off x="0" y="0"/>
          <a:ext cx="0" cy="0"/>
          <a:chOff x="0" y="0"/>
          <a:chExt cx="0" cy="0"/>
        </a:xfrm>
      </p:grpSpPr>
      <p:sp>
        <p:nvSpPr>
          <p:cNvPr id="3440" name="Google Shape;3440;ge916184070_4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1" name="Google Shape;3441;ge916184070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5"/>
        <p:cNvGrpSpPr/>
        <p:nvPr/>
      </p:nvGrpSpPr>
      <p:grpSpPr>
        <a:xfrm>
          <a:off x="0" y="0"/>
          <a:ext cx="0" cy="0"/>
          <a:chOff x="0" y="0"/>
          <a:chExt cx="0" cy="0"/>
        </a:xfrm>
      </p:grpSpPr>
      <p:sp>
        <p:nvSpPr>
          <p:cNvPr id="3456" name="Google Shape;3456;ge916184070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7" name="Google Shape;3457;ge916184070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2"/>
        <p:cNvGrpSpPr/>
        <p:nvPr/>
      </p:nvGrpSpPr>
      <p:grpSpPr>
        <a:xfrm>
          <a:off x="0" y="0"/>
          <a:ext cx="0" cy="0"/>
          <a:chOff x="0" y="0"/>
          <a:chExt cx="0" cy="0"/>
        </a:xfrm>
      </p:grpSpPr>
      <p:sp>
        <p:nvSpPr>
          <p:cNvPr id="3793" name="Google Shape;3793;ge916184070_4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4" name="Google Shape;3794;ge916184070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d03612ac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d03612ac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Five different types of binding discussed here: </a:t>
            </a:r>
            <a:r>
              <a:rPr lang="en" u="sng">
                <a:solidFill>
                  <a:schemeClr val="hlink"/>
                </a:solidFill>
                <a:hlinkClick r:id="rId3"/>
              </a:rPr>
              <a:t>https://medium.com/@sinalotfi.cs/javascript-named-binding-scope-and-closure-de48cc629f64</a:t>
            </a:r>
            <a:r>
              <a:rPr lang="en"/>
              <a:t>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2"/>
        <p:cNvGrpSpPr/>
        <p:nvPr/>
      </p:nvGrpSpPr>
      <p:grpSpPr>
        <a:xfrm>
          <a:off x="0" y="0"/>
          <a:ext cx="0" cy="0"/>
          <a:chOff x="0" y="0"/>
          <a:chExt cx="0" cy="0"/>
        </a:xfrm>
      </p:grpSpPr>
      <p:sp>
        <p:nvSpPr>
          <p:cNvPr id="10293" name="Google Shape;10293;ge916184070_4_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4" name="Google Shape;10294;ge916184070_4_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9"/>
        <p:cNvGrpSpPr/>
        <p:nvPr/>
      </p:nvGrpSpPr>
      <p:grpSpPr>
        <a:xfrm>
          <a:off x="0" y="0"/>
          <a:ext cx="0" cy="0"/>
          <a:chOff x="0" y="0"/>
          <a:chExt cx="0" cy="0"/>
        </a:xfrm>
      </p:grpSpPr>
      <p:sp>
        <p:nvSpPr>
          <p:cNvPr id="10720" name="Google Shape;10720;ge916184070_4_7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1" name="Google Shape;10721;ge916184070_4_7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82"/>
        <p:cNvGrpSpPr/>
        <p:nvPr/>
      </p:nvGrpSpPr>
      <p:grpSpPr>
        <a:xfrm>
          <a:off x="0" y="0"/>
          <a:ext cx="0" cy="0"/>
          <a:chOff x="0" y="0"/>
          <a:chExt cx="0" cy="0"/>
        </a:xfrm>
      </p:grpSpPr>
      <p:sp>
        <p:nvSpPr>
          <p:cNvPr id="10883" name="Google Shape;10883;ge916184070_4_7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4" name="Google Shape;10884;ge916184070_4_7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4"/>
        <p:cNvGrpSpPr/>
        <p:nvPr/>
      </p:nvGrpSpPr>
      <p:grpSpPr>
        <a:xfrm>
          <a:off x="0" y="0"/>
          <a:ext cx="0" cy="0"/>
          <a:chOff x="0" y="0"/>
          <a:chExt cx="0" cy="0"/>
        </a:xfrm>
      </p:grpSpPr>
      <p:sp>
        <p:nvSpPr>
          <p:cNvPr id="11285" name="Google Shape;11285;ge916184070_4_7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6" name="Google Shape;11286;ge916184070_4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5"/>
        <p:cNvGrpSpPr/>
        <p:nvPr/>
      </p:nvGrpSpPr>
      <p:grpSpPr>
        <a:xfrm>
          <a:off x="0" y="0"/>
          <a:ext cx="0" cy="0"/>
          <a:chOff x="0" y="0"/>
          <a:chExt cx="0" cy="0"/>
        </a:xfrm>
      </p:grpSpPr>
      <p:sp>
        <p:nvSpPr>
          <p:cNvPr id="11656" name="Google Shape;11656;ge916184070_4_8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7" name="Google Shape;11657;ge916184070_4_8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2"/>
        <p:cNvGrpSpPr/>
        <p:nvPr/>
      </p:nvGrpSpPr>
      <p:grpSpPr>
        <a:xfrm>
          <a:off x="0" y="0"/>
          <a:ext cx="0" cy="0"/>
          <a:chOff x="0" y="0"/>
          <a:chExt cx="0" cy="0"/>
        </a:xfrm>
      </p:grpSpPr>
      <p:sp>
        <p:nvSpPr>
          <p:cNvPr id="12033" name="Google Shape;12033;ge916184070_4_8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4" name="Google Shape;12034;ge916184070_4_8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3"/>
        <p:cNvGrpSpPr/>
        <p:nvPr/>
      </p:nvGrpSpPr>
      <p:grpSpPr>
        <a:xfrm>
          <a:off x="0" y="0"/>
          <a:ext cx="0" cy="0"/>
          <a:chOff x="0" y="0"/>
          <a:chExt cx="0" cy="0"/>
        </a:xfrm>
      </p:grpSpPr>
      <p:sp>
        <p:nvSpPr>
          <p:cNvPr id="12464" name="Google Shape;12464;ge916184070_4_9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5" name="Google Shape;12465;ge916184070_4_9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6"/>
        <p:cNvGrpSpPr/>
        <p:nvPr/>
      </p:nvGrpSpPr>
      <p:grpSpPr>
        <a:xfrm>
          <a:off x="0" y="0"/>
          <a:ext cx="0" cy="0"/>
          <a:chOff x="0" y="0"/>
          <a:chExt cx="0" cy="0"/>
        </a:xfrm>
      </p:grpSpPr>
      <p:sp>
        <p:nvSpPr>
          <p:cNvPr id="13257" name="Google Shape;13257;ge916184070_4_98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8" name="Google Shape;13258;ge916184070_4_9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7"/>
        <p:cNvGrpSpPr/>
        <p:nvPr/>
      </p:nvGrpSpPr>
      <p:grpSpPr>
        <a:xfrm>
          <a:off x="0" y="0"/>
          <a:ext cx="0" cy="0"/>
          <a:chOff x="0" y="0"/>
          <a:chExt cx="0" cy="0"/>
        </a:xfrm>
      </p:grpSpPr>
      <p:sp>
        <p:nvSpPr>
          <p:cNvPr id="13998" name="Google Shape;13998;ge916184070_4_10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99" name="Google Shape;13999;ge916184070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90"/>
        <p:cNvGrpSpPr/>
        <p:nvPr/>
      </p:nvGrpSpPr>
      <p:grpSpPr>
        <a:xfrm>
          <a:off x="0" y="0"/>
          <a:ext cx="0" cy="0"/>
          <a:chOff x="0" y="0"/>
          <a:chExt cx="0" cy="0"/>
        </a:xfrm>
      </p:grpSpPr>
      <p:sp>
        <p:nvSpPr>
          <p:cNvPr id="14691" name="Google Shape;14691;ge916184070_4_11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2" name="Google Shape;14692;ge916184070_4_1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7073b094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7073b094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92"/>
        <p:cNvGrpSpPr/>
        <p:nvPr/>
      </p:nvGrpSpPr>
      <p:grpSpPr>
        <a:xfrm>
          <a:off x="0" y="0"/>
          <a:ext cx="0" cy="0"/>
          <a:chOff x="0" y="0"/>
          <a:chExt cx="0" cy="0"/>
        </a:xfrm>
      </p:grpSpPr>
      <p:sp>
        <p:nvSpPr>
          <p:cNvPr id="14993" name="Google Shape;14993;ge916184070_4_11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4" name="Google Shape;14994;ge916184070_4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32"/>
        <p:cNvGrpSpPr/>
        <p:nvPr/>
      </p:nvGrpSpPr>
      <p:grpSpPr>
        <a:xfrm>
          <a:off x="0" y="0"/>
          <a:ext cx="0" cy="0"/>
          <a:chOff x="0" y="0"/>
          <a:chExt cx="0" cy="0"/>
        </a:xfrm>
      </p:grpSpPr>
      <p:sp>
        <p:nvSpPr>
          <p:cNvPr id="15633" name="Google Shape;15633;ge916184070_4_14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4" name="Google Shape;15634;ge916184070_4_14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0"/>
            <a:ext cx="4572000" cy="592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2"/>
          </p:nvPr>
        </p:nvSpPr>
        <p:spPr>
          <a:xfrm>
            <a:off x="1788725" y="1761800"/>
            <a:ext cx="5788800" cy="460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txBox="1">
            <a:spLocks noGrp="1"/>
          </p:cNvSpPr>
          <p:nvPr>
            <p:ph type="title" hasCustomPrompt="1"/>
          </p:nvPr>
        </p:nvSpPr>
        <p:spPr>
          <a:xfrm>
            <a:off x="1084225" y="1311425"/>
            <a:ext cx="6379200" cy="1018500"/>
          </a:xfrm>
          <a:prstGeom prst="rect">
            <a:avLst/>
          </a:prstGeom>
        </p:spPr>
        <p:txBody>
          <a:bodyPr spcFirstLastPara="1" wrap="square" lIns="91425" tIns="91425" rIns="91425" bIns="91425" anchor="ctr" anchorCtr="0">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800">
                <a:solidFill>
                  <a:schemeClr val="accent3"/>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69" name="Google Shape;169;p1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txBox="1">
            <a:spLocks noGrp="1"/>
          </p:cNvSpPr>
          <p:nvPr>
            <p:ph type="title" hasCustomPrompt="1"/>
          </p:nvPr>
        </p:nvSpPr>
        <p:spPr>
          <a:xfrm flipH="1">
            <a:off x="1460450" y="1436713"/>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88" name="Google Shape;188;p13"/>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89" name="Google Shape;189;p13"/>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accent1"/>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0" name="Google Shape;190;p13"/>
          <p:cNvSpPr txBox="1">
            <a:spLocks noGrp="1"/>
          </p:cNvSpPr>
          <p:nvPr>
            <p:ph type="title" idx="3" hasCustomPrompt="1"/>
          </p:nvPr>
        </p:nvSpPr>
        <p:spPr>
          <a:xfrm flipH="1">
            <a:off x="2850125" y="241986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1" name="Google Shape;191;p13"/>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2" name="Google Shape;192;p13"/>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lt2"/>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3" name="Google Shape;193;p13"/>
          <p:cNvSpPr txBox="1">
            <a:spLocks noGrp="1"/>
          </p:cNvSpPr>
          <p:nvPr>
            <p:ph type="title" idx="6" hasCustomPrompt="1"/>
          </p:nvPr>
        </p:nvSpPr>
        <p:spPr>
          <a:xfrm flipH="1">
            <a:off x="4242875" y="340021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4" name="Google Shape;194;p13"/>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5" name="Google Shape;195;p13"/>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6" name="Google Shape;196;p1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200"/>
              <a:buNone/>
              <a:defRPr sz="1800">
                <a:solidFill>
                  <a:schemeClr val="dk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15" name="Google Shape;215;p1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2000">
                <a:solidFill>
                  <a:schemeClr val="accent3"/>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6" name="Google Shape;216;p1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4" name="Google Shape;234;p1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5" name="Google Shape;235;p1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6" name="Google Shape;236;p1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7" name="Google Shape;237;p1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8" name="Google Shape;238;p1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9" name="Google Shape;239;p1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8" name="Google Shape;258;p1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9" name="Google Shape;259;p1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0" name="Google Shape;260;p1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1" name="Google Shape;261;p1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2" name="Google Shape;262;p1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3" name="Google Shape;263;p1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4" name="Google Shape;264;p1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5" name="Google Shape;265;p1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4" name="Google Shape;284;p1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5" name="Google Shape;285;p1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6" name="Google Shape;286;p1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7" name="Google Shape;287;p1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8" name="Google Shape;288;p1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9" name="Google Shape;289;p1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0" name="Google Shape;290;p1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1" name="Google Shape;291;p1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2" name="Google Shape;292;p1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3" name="Google Shape;293;p1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4" name="Google Shape;294;p1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5" name="Google Shape;295;p1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8"/>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txBox="1">
            <a:spLocks noGrp="1"/>
          </p:cNvSpPr>
          <p:nvPr>
            <p:ph type="title" hasCustomPrompt="1"/>
          </p:nvPr>
        </p:nvSpPr>
        <p:spPr>
          <a:xfrm>
            <a:off x="1134200" y="686250"/>
            <a:ext cx="5341200" cy="6375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5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14" name="Google Shape;314;p1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15" name="Google Shape;315;p1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a:spLocks noGrp="1"/>
          </p:cNvSpPr>
          <p:nvPr>
            <p:ph type="title" idx="2" hasCustomPrompt="1"/>
          </p:nvPr>
        </p:nvSpPr>
        <p:spPr>
          <a:xfrm>
            <a:off x="2100875" y="2016175"/>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0" name="Google Shape;330;p1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31" name="Google Shape;331;p18"/>
          <p:cNvSpPr txBox="1">
            <a:spLocks noGrp="1"/>
          </p:cNvSpPr>
          <p:nvPr>
            <p:ph type="title" idx="4" hasCustomPrompt="1"/>
          </p:nvPr>
        </p:nvSpPr>
        <p:spPr>
          <a:xfrm>
            <a:off x="2100875" y="3013959"/>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2" name="Google Shape;332;p18"/>
          <p:cNvSpPr txBox="1">
            <a:spLocks noGrp="1"/>
          </p:cNvSpPr>
          <p:nvPr>
            <p:ph type="subTitle" idx="5"/>
          </p:nvPr>
        </p:nvSpPr>
        <p:spPr>
          <a:xfrm>
            <a:off x="2100875" y="3504150"/>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37" name="Google Shape;337;p1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2" name="Google Shape;352;p19"/>
          <p:cNvSpPr txBox="1">
            <a:spLocks noGrp="1"/>
          </p:cNvSpPr>
          <p:nvPr>
            <p:ph type="title" idx="2" hasCustomPrompt="1"/>
          </p:nvPr>
        </p:nvSpPr>
        <p:spPr>
          <a:xfrm flipH="1">
            <a:off x="2091200" y="2372263"/>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3" name="Google Shape;353;p19"/>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54" name="Google Shape;354;p19"/>
          <p:cNvSpPr txBox="1">
            <a:spLocks noGrp="1"/>
          </p:cNvSpPr>
          <p:nvPr>
            <p:ph type="title" idx="4" hasCustomPrompt="1"/>
          </p:nvPr>
        </p:nvSpPr>
        <p:spPr>
          <a:xfrm flipH="1">
            <a:off x="2524600" y="3309175"/>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5" name="Google Shape;355;p19"/>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0" name="Google Shape;360;p20"/>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1" name="Google Shape;361;p20"/>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hasCustomPrompt="1"/>
          </p:nvPr>
        </p:nvSpPr>
        <p:spPr>
          <a:xfrm flipH="1">
            <a:off x="2054663" y="586975"/>
            <a:ext cx="1842300" cy="11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000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accent3"/>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4" name="Google Shape;34;p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2000">
                <a:solidFill>
                  <a:schemeClr val="accent3"/>
                </a:solidFill>
              </a:defRPr>
            </a:lvl1pPr>
            <a:lvl2pPr marL="914400" lvl="1" indent="-330200" rtl="0">
              <a:lnSpc>
                <a:spcPct val="100000"/>
              </a:lnSpc>
              <a:spcBef>
                <a:spcPts val="0"/>
              </a:spcBef>
              <a:spcAft>
                <a:spcPts val="0"/>
              </a:spcAft>
              <a:buClr>
                <a:schemeClr val="accent3"/>
              </a:buClr>
              <a:buSzPts val="1600"/>
              <a:buFont typeface="Montserrat"/>
              <a:buChar char="○"/>
              <a:defRPr sz="1200">
                <a:solidFill>
                  <a:schemeClr val="accent3"/>
                </a:solidFill>
              </a:defRPr>
            </a:lvl2pPr>
            <a:lvl3pPr marL="1371600" lvl="2" indent="-330200" rtl="0">
              <a:spcBef>
                <a:spcPts val="0"/>
              </a:spcBef>
              <a:spcAft>
                <a:spcPts val="0"/>
              </a:spcAft>
              <a:buClr>
                <a:schemeClr val="accent3"/>
              </a:buClr>
              <a:buSzPts val="1600"/>
              <a:buFont typeface="Montserrat"/>
              <a:buChar char="■"/>
              <a:defRPr>
                <a:solidFill>
                  <a:schemeClr val="accent3"/>
                </a:solidFill>
              </a:defRPr>
            </a:lvl3pPr>
            <a:lvl4pPr marL="1828800" lvl="3" indent="-330200" rtl="0">
              <a:spcBef>
                <a:spcPts val="0"/>
              </a:spcBef>
              <a:spcAft>
                <a:spcPts val="0"/>
              </a:spcAft>
              <a:buClr>
                <a:schemeClr val="accent3"/>
              </a:buClr>
              <a:buSzPts val="1600"/>
              <a:buFont typeface="Montserrat"/>
              <a:buChar char="●"/>
              <a:defRPr>
                <a:solidFill>
                  <a:schemeClr val="accent3"/>
                </a:solidFill>
              </a:defRPr>
            </a:lvl4pPr>
            <a:lvl5pPr marL="2286000" lvl="4" indent="-330200" rtl="0">
              <a:spcBef>
                <a:spcPts val="0"/>
              </a:spcBef>
              <a:spcAft>
                <a:spcPts val="0"/>
              </a:spcAft>
              <a:buClr>
                <a:schemeClr val="accent3"/>
              </a:buClr>
              <a:buSzPts val="1600"/>
              <a:buFont typeface="Montserrat"/>
              <a:buChar char="○"/>
              <a:defRPr>
                <a:solidFill>
                  <a:schemeClr val="accent3"/>
                </a:solidFill>
              </a:defRPr>
            </a:lvl5pPr>
            <a:lvl6pPr marL="2743200" lvl="5" indent="-330200" rtl="0">
              <a:spcBef>
                <a:spcPts val="0"/>
              </a:spcBef>
              <a:spcAft>
                <a:spcPts val="0"/>
              </a:spcAft>
              <a:buClr>
                <a:schemeClr val="accent3"/>
              </a:buClr>
              <a:buSzPts val="1600"/>
              <a:buFont typeface="Montserrat"/>
              <a:buChar char="■"/>
              <a:defRPr>
                <a:solidFill>
                  <a:schemeClr val="accent3"/>
                </a:solidFill>
              </a:defRPr>
            </a:lvl6pPr>
            <a:lvl7pPr marL="3200400" lvl="6" indent="-330200" rtl="0">
              <a:spcBef>
                <a:spcPts val="0"/>
              </a:spcBef>
              <a:spcAft>
                <a:spcPts val="0"/>
              </a:spcAft>
              <a:buClr>
                <a:schemeClr val="accent3"/>
              </a:buClr>
              <a:buSzPts val="1600"/>
              <a:buFont typeface="Montserrat"/>
              <a:buChar char="●"/>
              <a:defRPr>
                <a:solidFill>
                  <a:schemeClr val="accent3"/>
                </a:solidFill>
              </a:defRPr>
            </a:lvl7pPr>
            <a:lvl8pPr marL="3657600" lvl="7" indent="-330200" rtl="0">
              <a:spcBef>
                <a:spcPts val="0"/>
              </a:spcBef>
              <a:spcAft>
                <a:spcPts val="0"/>
              </a:spcAft>
              <a:buClr>
                <a:schemeClr val="accent3"/>
              </a:buClr>
              <a:buSzPts val="1600"/>
              <a:buFont typeface="Montserrat"/>
              <a:buChar char="○"/>
              <a:defRPr>
                <a:solidFill>
                  <a:schemeClr val="accent3"/>
                </a:solidFill>
              </a:defRPr>
            </a:lvl8pPr>
            <a:lvl9pPr marL="4114800" lvl="8" indent="-330200" rtl="0">
              <a:spcBef>
                <a:spcPts val="0"/>
              </a:spcBef>
              <a:spcAft>
                <a:spcPts val="0"/>
              </a:spcAft>
              <a:buClr>
                <a:schemeClr val="accent3"/>
              </a:buClr>
              <a:buSzPts val="1600"/>
              <a:buFont typeface="Montserrat"/>
              <a:buChar char="■"/>
              <a:defRPr>
                <a:solidFill>
                  <a:schemeClr val="accent3"/>
                </a:solidFill>
              </a:defRPr>
            </a:lvl9pPr>
          </a:lstStyle>
          <a:p>
            <a:endParaRPr/>
          </a:p>
        </p:txBody>
      </p:sp>
      <p:sp>
        <p:nvSpPr>
          <p:cNvPr id="393" name="Google Shape;393;p2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algn="ctr" rtl="0">
              <a:lnSpc>
                <a:spcPct val="100000"/>
              </a:lnSpc>
              <a:spcBef>
                <a:spcPts val="0"/>
              </a:spcBef>
              <a:spcAft>
                <a:spcPts val="0"/>
              </a:spcAft>
              <a:buClr>
                <a:schemeClr val="accent3"/>
              </a:buClr>
              <a:buSzPts val="2000"/>
              <a:buNone/>
              <a:defRPr sz="2000" b="1">
                <a:solidFill>
                  <a:schemeClr val="accent3"/>
                </a:solidFill>
              </a:defRPr>
            </a:lvl2pPr>
            <a:lvl3pPr lvl="2" algn="ctr" rtl="0">
              <a:lnSpc>
                <a:spcPct val="100000"/>
              </a:lnSpc>
              <a:spcBef>
                <a:spcPts val="0"/>
              </a:spcBef>
              <a:spcAft>
                <a:spcPts val="0"/>
              </a:spcAft>
              <a:buClr>
                <a:schemeClr val="accent3"/>
              </a:buClr>
              <a:buSzPts val="2000"/>
              <a:buNone/>
              <a:defRPr sz="2000" b="1">
                <a:solidFill>
                  <a:schemeClr val="accent3"/>
                </a:solidFill>
              </a:defRPr>
            </a:lvl3pPr>
            <a:lvl4pPr lvl="3" algn="ctr" rtl="0">
              <a:lnSpc>
                <a:spcPct val="100000"/>
              </a:lnSpc>
              <a:spcBef>
                <a:spcPts val="0"/>
              </a:spcBef>
              <a:spcAft>
                <a:spcPts val="0"/>
              </a:spcAft>
              <a:buClr>
                <a:schemeClr val="accent3"/>
              </a:buClr>
              <a:buSzPts val="2000"/>
              <a:buNone/>
              <a:defRPr sz="2000" b="1">
                <a:solidFill>
                  <a:schemeClr val="accent3"/>
                </a:solidFill>
              </a:defRPr>
            </a:lvl4pPr>
            <a:lvl5pPr lvl="4" algn="ctr" rtl="0">
              <a:lnSpc>
                <a:spcPct val="100000"/>
              </a:lnSpc>
              <a:spcBef>
                <a:spcPts val="0"/>
              </a:spcBef>
              <a:spcAft>
                <a:spcPts val="0"/>
              </a:spcAft>
              <a:buClr>
                <a:schemeClr val="accent3"/>
              </a:buClr>
              <a:buSzPts val="2000"/>
              <a:buNone/>
              <a:defRPr sz="2000" b="1">
                <a:solidFill>
                  <a:schemeClr val="accent3"/>
                </a:solidFill>
              </a:defRPr>
            </a:lvl5pPr>
            <a:lvl6pPr lvl="5" algn="ctr" rtl="0">
              <a:lnSpc>
                <a:spcPct val="100000"/>
              </a:lnSpc>
              <a:spcBef>
                <a:spcPts val="0"/>
              </a:spcBef>
              <a:spcAft>
                <a:spcPts val="0"/>
              </a:spcAft>
              <a:buClr>
                <a:schemeClr val="accent3"/>
              </a:buClr>
              <a:buSzPts val="2000"/>
              <a:buNone/>
              <a:defRPr sz="2000" b="1">
                <a:solidFill>
                  <a:schemeClr val="accent3"/>
                </a:solidFill>
              </a:defRPr>
            </a:lvl6pPr>
            <a:lvl7pPr lvl="6" algn="ctr" rtl="0">
              <a:lnSpc>
                <a:spcPct val="100000"/>
              </a:lnSpc>
              <a:spcBef>
                <a:spcPts val="0"/>
              </a:spcBef>
              <a:spcAft>
                <a:spcPts val="0"/>
              </a:spcAft>
              <a:buClr>
                <a:schemeClr val="accent3"/>
              </a:buClr>
              <a:buSzPts val="2000"/>
              <a:buNone/>
              <a:defRPr sz="2000" b="1">
                <a:solidFill>
                  <a:schemeClr val="accent3"/>
                </a:solidFill>
              </a:defRPr>
            </a:lvl7pPr>
            <a:lvl8pPr lvl="7" algn="ctr" rtl="0">
              <a:lnSpc>
                <a:spcPct val="100000"/>
              </a:lnSpc>
              <a:spcBef>
                <a:spcPts val="0"/>
              </a:spcBef>
              <a:spcAft>
                <a:spcPts val="0"/>
              </a:spcAft>
              <a:buClr>
                <a:schemeClr val="accent3"/>
              </a:buClr>
              <a:buSzPts val="2000"/>
              <a:buNone/>
              <a:defRPr sz="2000" b="1">
                <a:solidFill>
                  <a:schemeClr val="accent3"/>
                </a:solidFill>
              </a:defRPr>
            </a:lvl8pPr>
            <a:lvl9pPr lvl="8" algn="ctr" rtl="0">
              <a:lnSpc>
                <a:spcPct val="100000"/>
              </a:lnSpc>
              <a:spcBef>
                <a:spcPts val="0"/>
              </a:spcBef>
              <a:spcAft>
                <a:spcPts val="0"/>
              </a:spcAft>
              <a:buClr>
                <a:schemeClr val="accent3"/>
              </a:buClr>
              <a:buSzPts val="2000"/>
              <a:buNone/>
              <a:defRPr sz="2000" b="1">
                <a:solidFill>
                  <a:schemeClr val="accent3"/>
                </a:solidFill>
              </a:defRPr>
            </a:lvl9pPr>
          </a:lstStyle>
          <a:p>
            <a:endParaRPr/>
          </a:p>
        </p:txBody>
      </p:sp>
      <p:sp>
        <p:nvSpPr>
          <p:cNvPr id="394" name="Google Shape;394;p2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5200"/>
              <a:buN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9" name="Google Shape;399;p22"/>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0" name="Google Shape;400;p22"/>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20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1" name="Google Shape;401;p2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lang="en" sz="1200" b="1">
                <a:solidFill>
                  <a:schemeClr val="accent3"/>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Fira Code"/>
                <a:ea typeface="Fira Code"/>
                <a:cs typeface="Fira Code"/>
                <a:sym typeface="Fira Code"/>
              </a:rPr>
              <a:t>, including icons by </a:t>
            </a:r>
            <a:r>
              <a:rPr lang="en" sz="1200" b="1">
                <a:solidFill>
                  <a:schemeClr val="accent3"/>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Fira Code"/>
                <a:ea typeface="Fira Code"/>
                <a:cs typeface="Fira Code"/>
                <a:sym typeface="Fira Code"/>
              </a:rPr>
              <a:t>, and infographics &amp; images by </a:t>
            </a:r>
            <a:r>
              <a:rPr lang="en" sz="1200" b="1">
                <a:solidFill>
                  <a:schemeClr val="accent3"/>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
  <p:cSld name="CUSTOM_9">
    <p:spTree>
      <p:nvGrpSpPr>
        <p:cNvPr id="1"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0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3" name="Google Shape;53;p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1" name="Google Shape;71;p5"/>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2" name="Google Shape;72;p5"/>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73" name="Google Shape;73;p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0" name="Google Shape;110;p7"/>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9" name="Google Shape;129;p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47" name="Google Shape;147;p9"/>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8" name="Google Shape;148;p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0"/>
        <p:cNvGrpSpPr/>
        <p:nvPr/>
      </p:nvGrpSpPr>
      <p:grpSpPr>
        <a:xfrm>
          <a:off x="0" y="0"/>
          <a:ext cx="0" cy="0"/>
          <a:chOff x="0" y="0"/>
          <a:chExt cx="0" cy="0"/>
        </a:xfrm>
      </p:grpSpPr>
      <p:sp>
        <p:nvSpPr>
          <p:cNvPr id="451" name="Google Shape;45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2" name="Google Shape;45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8" Type="http://schemas.openxmlformats.org/officeDocument/2006/relationships/slide" Target="slide73.xml"/><Relationship Id="rId13" Type="http://schemas.openxmlformats.org/officeDocument/2006/relationships/slide" Target="slide78.xml"/><Relationship Id="rId3" Type="http://schemas.openxmlformats.org/officeDocument/2006/relationships/hyperlink" Target="http://bit.ly/2Tynxth" TargetMode="External"/><Relationship Id="rId7" Type="http://schemas.openxmlformats.org/officeDocument/2006/relationships/slide" Target="slide70.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49.xml"/><Relationship Id="rId1" Type="http://schemas.openxmlformats.org/officeDocument/2006/relationships/slideLayout" Target="../slideLayouts/slideLayout3.xml"/><Relationship Id="rId6" Type="http://schemas.openxmlformats.org/officeDocument/2006/relationships/slide" Target="slide72.xml"/><Relationship Id="rId11" Type="http://schemas.openxmlformats.org/officeDocument/2006/relationships/slide" Target="slide77.xml"/><Relationship Id="rId5" Type="http://schemas.openxmlformats.org/officeDocument/2006/relationships/hyperlink" Target="http://bit.ly/33VAFh3" TargetMode="External"/><Relationship Id="rId10" Type="http://schemas.openxmlformats.org/officeDocument/2006/relationships/slide" Target="slide76.xml"/><Relationship Id="rId4" Type="http://schemas.openxmlformats.org/officeDocument/2006/relationships/hyperlink" Target="http://bit.ly/30B07Gq" TargetMode="External"/><Relationship Id="rId9" Type="http://schemas.openxmlformats.org/officeDocument/2006/relationships/slide" Target="slide74.xml"/><Relationship Id="rId14" Type="http://schemas.openxmlformats.org/officeDocument/2006/relationships/slide" Target="slide8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hyperlink" Target="https://docs.google.com/spreadsheets/d/1TLE99EgLRE6WyC091HlDA5Bb_giY0U68E4eKuiK0Gz4/copy#gid=1654711040" TargetMode="External"/><Relationship Id="rId2" Type="http://schemas.openxmlformats.org/officeDocument/2006/relationships/notesSlide" Target="../notesSlides/notesSlide62.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9.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2" Type="http://schemas.openxmlformats.org/officeDocument/2006/relationships/notesSlide" Target="../notesSlides/notesSlide72.xml"/><Relationship Id="rId1" Type="http://schemas.openxmlformats.org/officeDocument/2006/relationships/slideLayout" Target="../slideLayouts/slideLayout20.xm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73.xml.rels><?xml version="1.0" encoding="UTF-8" standalone="yes"?>
<Relationships xmlns="http://schemas.openxmlformats.org/package/2006/relationships"><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2" Type="http://schemas.openxmlformats.org/officeDocument/2006/relationships/notesSlide" Target="../notesSlides/notesSlide73.xml"/><Relationship Id="rId1" Type="http://schemas.openxmlformats.org/officeDocument/2006/relationships/slideLayout" Target="../slideLayouts/slideLayout20.xm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s>
</file>

<file path=ppt/slides/_rels/slide7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70.xml"/></Relationships>
</file>

<file path=ppt/slides/_rels/slide7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5.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76.xml.rels><?xml version="1.0" encoding="UTF-8" standalone="yes"?>
<Relationships xmlns="http://schemas.openxmlformats.org/package/2006/relationships"><Relationship Id="rId3" Type="http://schemas.openxmlformats.org/officeDocument/2006/relationships/hyperlink" Target="https://fonts.google.com/specimen/Fira+Code" TargetMode="External"/><Relationship Id="rId2" Type="http://schemas.openxmlformats.org/officeDocument/2006/relationships/notesSlide" Target="../notesSlides/notesSlide76.xml"/><Relationship Id="rId1" Type="http://schemas.openxmlformats.org/officeDocument/2006/relationships/slideLayout" Target="../slideLayouts/slideLayout24.xml"/></Relationships>
</file>

<file path=ppt/slides/_rels/slide7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7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7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78.xml"/><Relationship Id="rId1" Type="http://schemas.openxmlformats.org/officeDocument/2006/relationships/slideLayout" Target="../slideLayouts/slideLayout2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4.xml"/></Relationships>
</file>

<file path=ppt/slides/_rels/slide8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84.xml"/><Relationship Id="rId1" Type="http://schemas.openxmlformats.org/officeDocument/2006/relationships/slideLayout" Target="../slideLayouts/slideLayout2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4.xml"/></Relationships>
</file>

<file path=ppt/slides/_rels/slide9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91.xml"/><Relationship Id="rId1" Type="http://schemas.openxmlformats.org/officeDocument/2006/relationships/slideLayout" Target="../slideLayouts/slideLayout2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27"/>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JavaScript</a:t>
            </a:r>
            <a:r>
              <a:rPr lang="en">
                <a:solidFill>
                  <a:schemeClr val="accent2"/>
                </a:solidFill>
              </a:rPr>
              <a:t> </a:t>
            </a:r>
            <a:r>
              <a:rPr lang="en">
                <a:solidFill>
                  <a:schemeClr val="accent3"/>
                </a:solidFill>
              </a:rPr>
              <a:t>{</a:t>
            </a:r>
            <a:endParaRPr>
              <a:solidFill>
                <a:schemeClr val="accent3"/>
              </a:solidFill>
            </a:endParaRPr>
          </a:p>
        </p:txBody>
      </p:sp>
      <p:sp>
        <p:nvSpPr>
          <p:cNvPr id="459" name="Google Shape;459;p27"/>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David Tarvin, AIM Code School &gt;</a:t>
            </a:r>
            <a:endParaRPr/>
          </a:p>
        </p:txBody>
      </p:sp>
      <p:sp>
        <p:nvSpPr>
          <p:cNvPr id="460" name="Google Shape;460;p2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61" name="Google Shape;461;p27"/>
          <p:cNvSpPr txBox="1">
            <a:spLocks noGrp="1"/>
          </p:cNvSpPr>
          <p:nvPr>
            <p:ph type="subTitle" idx="2"/>
          </p:nvPr>
        </p:nvSpPr>
        <p:spPr>
          <a:xfrm>
            <a:off x="1788725" y="1761800"/>
            <a:ext cx="5788800" cy="83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Bits, Values and Bindings</a:t>
            </a:r>
            <a:r>
              <a:rPr lang="en">
                <a:solidFill>
                  <a:schemeClr val="accent6"/>
                </a:solidFill>
              </a:rPr>
              <a:t>] </a:t>
            </a:r>
            <a:endParaRPr>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464" name="Google Shape;464;p27"/>
            <p:cNvSpPr txBox="1"/>
            <p:nvPr/>
          </p:nvSpPr>
          <p:spPr>
            <a:xfrm>
              <a:off x="1413525" y="3557750"/>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36"/>
          <p:cNvSpPr txBox="1">
            <a:spLocks noGrp="1"/>
          </p:cNvSpPr>
          <p:nvPr>
            <p:ph type="subTitle" idx="1"/>
          </p:nvPr>
        </p:nvSpPr>
        <p:spPr>
          <a:xfrm>
            <a:off x="2240150" y="2930877"/>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Non-Primitive</a:t>
            </a:r>
            <a:endParaRPr sz="3000"/>
          </a:p>
          <a:p>
            <a:pPr marL="457200" lvl="0" indent="-387350" algn="l" rtl="0">
              <a:spcBef>
                <a:spcPts val="0"/>
              </a:spcBef>
              <a:spcAft>
                <a:spcPts val="0"/>
              </a:spcAft>
              <a:buClr>
                <a:schemeClr val="dk2"/>
              </a:buClr>
              <a:buSzPts val="2500"/>
              <a:buChar char="-"/>
            </a:pPr>
            <a:r>
              <a:rPr lang="en" sz="2500">
                <a:solidFill>
                  <a:schemeClr val="dk2"/>
                </a:solidFill>
              </a:rPr>
              <a:t>Mutable</a:t>
            </a:r>
            <a:endParaRPr sz="2500">
              <a:solidFill>
                <a:schemeClr val="dk2"/>
              </a:solidFill>
            </a:endParaRPr>
          </a:p>
          <a:p>
            <a:pPr marL="457200" lvl="0" indent="-387350" algn="l" rtl="0">
              <a:spcBef>
                <a:spcPts val="0"/>
              </a:spcBef>
              <a:spcAft>
                <a:spcPts val="0"/>
              </a:spcAft>
              <a:buClr>
                <a:schemeClr val="dk2"/>
              </a:buClr>
              <a:buSzPts val="2500"/>
              <a:buChar char="-"/>
            </a:pPr>
            <a:r>
              <a:rPr lang="en" sz="2500">
                <a:solidFill>
                  <a:schemeClr val="dk2"/>
                </a:solidFill>
              </a:rPr>
              <a:t>Copied by reference</a:t>
            </a:r>
            <a:endParaRPr sz="2500">
              <a:solidFill>
                <a:schemeClr val="dk2"/>
              </a:solidFill>
            </a:endParaRPr>
          </a:p>
        </p:txBody>
      </p:sp>
      <p:sp>
        <p:nvSpPr>
          <p:cNvPr id="525" name="Google Shape;525;p36"/>
          <p:cNvSpPr txBox="1">
            <a:spLocks noGrp="1"/>
          </p:cNvSpPr>
          <p:nvPr>
            <p:ph type="subTitle" idx="2"/>
          </p:nvPr>
        </p:nvSpPr>
        <p:spPr>
          <a:xfrm>
            <a:off x="2240150" y="1426265"/>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Primitive</a:t>
            </a:r>
            <a:endParaRPr sz="3000"/>
          </a:p>
          <a:p>
            <a:pPr marL="457200" lvl="0" indent="-387350" algn="l" rtl="0">
              <a:spcBef>
                <a:spcPts val="0"/>
              </a:spcBef>
              <a:spcAft>
                <a:spcPts val="0"/>
              </a:spcAft>
              <a:buClr>
                <a:schemeClr val="dk2"/>
              </a:buClr>
              <a:buSzPts val="2500"/>
              <a:buChar char="-"/>
            </a:pPr>
            <a:r>
              <a:rPr lang="en" sz="2500">
                <a:solidFill>
                  <a:schemeClr val="dk2"/>
                </a:solidFill>
              </a:rPr>
              <a:t>Immutable</a:t>
            </a:r>
            <a:endParaRPr sz="2500">
              <a:solidFill>
                <a:schemeClr val="dk2"/>
              </a:solidFill>
            </a:endParaRPr>
          </a:p>
          <a:p>
            <a:pPr marL="457200" lvl="0" indent="-387350" algn="l" rtl="0">
              <a:spcBef>
                <a:spcPts val="0"/>
              </a:spcBef>
              <a:spcAft>
                <a:spcPts val="0"/>
              </a:spcAft>
              <a:buClr>
                <a:schemeClr val="dk2"/>
              </a:buClr>
              <a:buSzPts val="2500"/>
              <a:buChar char="-"/>
            </a:pPr>
            <a:r>
              <a:rPr lang="en" sz="2500">
                <a:solidFill>
                  <a:schemeClr val="dk2"/>
                </a:solidFill>
              </a:rPr>
              <a:t>Copied by value</a:t>
            </a:r>
            <a:endParaRPr sz="2500">
              <a:solidFill>
                <a:schemeClr val="dk2"/>
              </a:solidFill>
            </a:endParaRPr>
          </a:p>
        </p:txBody>
      </p:sp>
      <p:sp>
        <p:nvSpPr>
          <p:cNvPr id="526" name="Google Shape;526;p36"/>
          <p:cNvSpPr txBox="1">
            <a:spLocks noGrp="1"/>
          </p:cNvSpPr>
          <p:nvPr>
            <p:ph type="title"/>
          </p:nvPr>
        </p:nvSpPr>
        <p:spPr>
          <a:xfrm>
            <a:off x="1143250" y="621250"/>
            <a:ext cx="62343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Two categories of data types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37"/>
          <p:cNvSpPr txBox="1">
            <a:spLocks noGrp="1"/>
          </p:cNvSpPr>
          <p:nvPr>
            <p:ph type="subTitle" idx="1"/>
          </p:nvPr>
        </p:nvSpPr>
        <p:spPr>
          <a:xfrm>
            <a:off x="1679425" y="1485223"/>
            <a:ext cx="2508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Text/character values</a:t>
            </a:r>
            <a:endParaRPr/>
          </a:p>
        </p:txBody>
      </p:sp>
      <p:sp>
        <p:nvSpPr>
          <p:cNvPr id="532" name="Google Shape;532;p37"/>
          <p:cNvSpPr txBox="1">
            <a:spLocks noGrp="1"/>
          </p:cNvSpPr>
          <p:nvPr>
            <p:ph type="subTitle" idx="2"/>
          </p:nvPr>
        </p:nvSpPr>
        <p:spPr>
          <a:xfrm>
            <a:off x="1679425" y="11389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string </a:t>
            </a:r>
            <a:endParaRPr/>
          </a:p>
        </p:txBody>
      </p:sp>
      <p:sp>
        <p:nvSpPr>
          <p:cNvPr id="533" name="Google Shape;533;p37"/>
          <p:cNvSpPr txBox="1">
            <a:spLocks noGrp="1"/>
          </p:cNvSpPr>
          <p:nvPr>
            <p:ph type="subTitle" idx="3"/>
          </p:nvPr>
        </p:nvSpPr>
        <p:spPr>
          <a:xfrm>
            <a:off x="2688674" y="3109525"/>
            <a:ext cx="27261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Values too large to be number data type</a:t>
            </a:r>
            <a:endParaRPr/>
          </a:p>
        </p:txBody>
      </p:sp>
      <p:sp>
        <p:nvSpPr>
          <p:cNvPr id="534" name="Google Shape;534;p37"/>
          <p:cNvSpPr txBox="1">
            <a:spLocks noGrp="1"/>
          </p:cNvSpPr>
          <p:nvPr>
            <p:ph type="subTitle" idx="4"/>
          </p:nvPr>
        </p:nvSpPr>
        <p:spPr>
          <a:xfrm>
            <a:off x="3073511" y="37764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Symbol</a:t>
            </a:r>
            <a:endParaRPr/>
          </a:p>
        </p:txBody>
      </p:sp>
      <p:sp>
        <p:nvSpPr>
          <p:cNvPr id="535" name="Google Shape;535;p37"/>
          <p:cNvSpPr txBox="1">
            <a:spLocks noGrp="1"/>
          </p:cNvSpPr>
          <p:nvPr>
            <p:ph type="subTitle" idx="5"/>
          </p:nvPr>
        </p:nvSpPr>
        <p:spPr>
          <a:xfrm>
            <a:off x="4994100" y="1495088"/>
            <a:ext cx="2508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true/false value</a:t>
            </a:r>
            <a:endParaRPr/>
          </a:p>
        </p:txBody>
      </p:sp>
      <p:sp>
        <p:nvSpPr>
          <p:cNvPr id="536" name="Google Shape;536;p37"/>
          <p:cNvSpPr txBox="1">
            <a:spLocks noGrp="1"/>
          </p:cNvSpPr>
          <p:nvPr>
            <p:ph type="subTitle" idx="6"/>
          </p:nvPr>
        </p:nvSpPr>
        <p:spPr>
          <a:xfrm>
            <a:off x="4994100" y="1181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boolean</a:t>
            </a:r>
            <a:endParaRPr/>
          </a:p>
        </p:txBody>
      </p:sp>
      <p:sp>
        <p:nvSpPr>
          <p:cNvPr id="537" name="Google Shape;537;p37"/>
          <p:cNvSpPr txBox="1">
            <a:spLocks noGrp="1"/>
          </p:cNvSpPr>
          <p:nvPr>
            <p:ph type="subTitle" idx="7"/>
          </p:nvPr>
        </p:nvSpPr>
        <p:spPr>
          <a:xfrm>
            <a:off x="2099975" y="2261825"/>
            <a:ext cx="25089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Numeric values</a:t>
            </a:r>
            <a:endParaRPr/>
          </a:p>
        </p:txBody>
      </p:sp>
      <p:sp>
        <p:nvSpPr>
          <p:cNvPr id="538" name="Google Shape;538;p37"/>
          <p:cNvSpPr txBox="1">
            <a:spLocks noGrp="1"/>
          </p:cNvSpPr>
          <p:nvPr>
            <p:ph type="subTitle" idx="8"/>
          </p:nvPr>
        </p:nvSpPr>
        <p:spPr>
          <a:xfrm>
            <a:off x="2099975" y="19261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number</a:t>
            </a:r>
            <a:endParaRPr/>
          </a:p>
        </p:txBody>
      </p:sp>
      <p:sp>
        <p:nvSpPr>
          <p:cNvPr id="539" name="Google Shape;539;p37"/>
          <p:cNvSpPr txBox="1">
            <a:spLocks noGrp="1"/>
          </p:cNvSpPr>
          <p:nvPr>
            <p:ph type="subTitle" idx="9"/>
          </p:nvPr>
        </p:nvSpPr>
        <p:spPr>
          <a:xfrm>
            <a:off x="5414775" y="2271125"/>
            <a:ext cx="28035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No value or empty value</a:t>
            </a:r>
            <a:endParaRPr/>
          </a:p>
        </p:txBody>
      </p:sp>
      <p:sp>
        <p:nvSpPr>
          <p:cNvPr id="540" name="Google Shape;540;p37"/>
          <p:cNvSpPr txBox="1">
            <a:spLocks noGrp="1"/>
          </p:cNvSpPr>
          <p:nvPr>
            <p:ph type="subTitle" idx="13"/>
          </p:nvPr>
        </p:nvSpPr>
        <p:spPr>
          <a:xfrm>
            <a:off x="5414775" y="2001036"/>
            <a:ext cx="2508900" cy="27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null</a:t>
            </a:r>
            <a:endParaRPr/>
          </a:p>
        </p:txBody>
      </p:sp>
      <p:sp>
        <p:nvSpPr>
          <p:cNvPr id="541" name="Google Shape;541;p37"/>
          <p:cNvSpPr txBox="1">
            <a:spLocks noGrp="1"/>
          </p:cNvSpPr>
          <p:nvPr>
            <p:ph type="subTitle" idx="14"/>
          </p:nvPr>
        </p:nvSpPr>
        <p:spPr>
          <a:xfrm>
            <a:off x="5846735" y="310951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Not assigned a value</a:t>
            </a:r>
            <a:endParaRPr/>
          </a:p>
        </p:txBody>
      </p:sp>
      <p:sp>
        <p:nvSpPr>
          <p:cNvPr id="542" name="Google Shape;542;p37"/>
          <p:cNvSpPr txBox="1">
            <a:spLocks noGrp="1"/>
          </p:cNvSpPr>
          <p:nvPr>
            <p:ph type="subTitle" idx="15"/>
          </p:nvPr>
        </p:nvSpPr>
        <p:spPr>
          <a:xfrm>
            <a:off x="5846736" y="27613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undefined </a:t>
            </a:r>
            <a:endParaRPr/>
          </a:p>
        </p:txBody>
      </p:sp>
      <p:sp>
        <p:nvSpPr>
          <p:cNvPr id="543" name="Google Shape;543;p37"/>
          <p:cNvSpPr txBox="1">
            <a:spLocks noGrp="1"/>
          </p:cNvSpPr>
          <p:nvPr>
            <p:ph type="title"/>
          </p:nvPr>
        </p:nvSpPr>
        <p:spPr>
          <a:xfrm>
            <a:off x="1143250" y="4875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7 Primitive Data Types</a:t>
            </a:r>
            <a:endParaRPr/>
          </a:p>
        </p:txBody>
      </p:sp>
      <p:sp>
        <p:nvSpPr>
          <p:cNvPr id="544" name="Google Shape;544;p37"/>
          <p:cNvSpPr txBox="1">
            <a:spLocks noGrp="1"/>
          </p:cNvSpPr>
          <p:nvPr>
            <p:ph type="subTitle" idx="4"/>
          </p:nvPr>
        </p:nvSpPr>
        <p:spPr>
          <a:xfrm>
            <a:off x="2688686" y="27835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BigInt</a:t>
            </a:r>
            <a:endParaRPr/>
          </a:p>
        </p:txBody>
      </p:sp>
      <p:sp>
        <p:nvSpPr>
          <p:cNvPr id="545" name="Google Shape;545;p37"/>
          <p:cNvSpPr txBox="1">
            <a:spLocks noGrp="1"/>
          </p:cNvSpPr>
          <p:nvPr>
            <p:ph type="subTitle" idx="4"/>
          </p:nvPr>
        </p:nvSpPr>
        <p:spPr>
          <a:xfrm>
            <a:off x="3225900" y="41449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For unique values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38"/>
          <p:cNvSpPr txBox="1">
            <a:spLocks noGrp="1"/>
          </p:cNvSpPr>
          <p:nvPr>
            <p:ph type="subTitle" idx="1"/>
          </p:nvPr>
        </p:nvSpPr>
        <p:spPr>
          <a:xfrm>
            <a:off x="2713950" y="1779350"/>
            <a:ext cx="5010300" cy="1320300"/>
          </a:xfrm>
          <a:prstGeom prst="rect">
            <a:avLst/>
          </a:prstGeom>
        </p:spPr>
        <p:txBody>
          <a:bodyPr spcFirstLastPara="1" wrap="square" lIns="91425" tIns="91425" rIns="91425" bIns="91425" anchor="ctr" anchorCtr="0">
            <a:noAutofit/>
          </a:bodyPr>
          <a:lstStyle/>
          <a:p>
            <a:pPr marL="457200" lvl="0" indent="-387350" algn="l" rtl="0">
              <a:spcBef>
                <a:spcPts val="0"/>
              </a:spcBef>
              <a:spcAft>
                <a:spcPts val="0"/>
              </a:spcAft>
              <a:buSzPts val="2500"/>
              <a:buChar char="-"/>
            </a:pPr>
            <a:r>
              <a:rPr lang="en" sz="2500"/>
              <a:t>Includes Arrays, Functions and Regular Expressions</a:t>
            </a:r>
            <a:endParaRPr sz="2500"/>
          </a:p>
        </p:txBody>
      </p:sp>
      <p:sp>
        <p:nvSpPr>
          <p:cNvPr id="551" name="Google Shape;551;p38"/>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Object</a:t>
            </a:r>
            <a:endParaRPr sz="3000"/>
          </a:p>
        </p:txBody>
      </p:sp>
      <p:sp>
        <p:nvSpPr>
          <p:cNvPr id="552" name="Google Shape;552;p3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Non-primitive data types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3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 string</a:t>
            </a:r>
            <a:endParaRPr/>
          </a:p>
        </p:txBody>
      </p:sp>
      <p:sp>
        <p:nvSpPr>
          <p:cNvPr id="558" name="Google Shape;558;p3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Stores sequences of characters enclosed in single quotes (</a:t>
            </a:r>
            <a:r>
              <a:rPr lang="en" sz="2000">
                <a:solidFill>
                  <a:srgbClr val="F2F2F2"/>
                </a:solidFill>
              </a:rPr>
              <a:t>‘</a:t>
            </a:r>
            <a:r>
              <a:rPr lang="en" sz="2000"/>
              <a:t>), double quotes (</a:t>
            </a:r>
            <a:r>
              <a:rPr lang="en" sz="2000">
                <a:solidFill>
                  <a:srgbClr val="F2F2F2"/>
                </a:solidFill>
              </a:rPr>
              <a:t>“</a:t>
            </a:r>
            <a:r>
              <a:rPr lang="en" sz="2000"/>
              <a:t>) or backticks (</a:t>
            </a:r>
            <a:r>
              <a:rPr lang="en" sz="2000">
                <a:solidFill>
                  <a:srgbClr val="F2F2F2"/>
                </a:solidFill>
              </a:rPr>
              <a:t>`</a:t>
            </a:r>
            <a:r>
              <a:rPr lang="en" sz="2000"/>
              <a:t>)</a:t>
            </a:r>
            <a:endParaRPr sz="2000"/>
          </a:p>
          <a:p>
            <a:pPr marL="457200" lvl="0" indent="-342900" algn="l" rtl="0">
              <a:spcBef>
                <a:spcPts val="1200"/>
              </a:spcBef>
              <a:spcAft>
                <a:spcPts val="0"/>
              </a:spcAft>
              <a:buSzPts val="1800"/>
              <a:buChar char="-"/>
            </a:pPr>
            <a:r>
              <a:rPr lang="en" sz="1800"/>
              <a:t>Problem with using single quotes - you can’t then use single quotes as an apostrophe without ‘escaping’ it</a:t>
            </a:r>
            <a:endParaRPr sz="1800"/>
          </a:p>
          <a:p>
            <a:pPr marL="914400" lvl="1" indent="-330200" algn="l" rtl="0">
              <a:spcBef>
                <a:spcPts val="1000"/>
              </a:spcBef>
              <a:spcAft>
                <a:spcPts val="0"/>
              </a:spcAft>
              <a:buSzPts val="1600"/>
              <a:buChar char="-"/>
            </a:pPr>
            <a:r>
              <a:rPr lang="en" sz="1600"/>
              <a:t>Will end string prematurely and cause error</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4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Escape character (string)</a:t>
            </a:r>
            <a:endParaRPr/>
          </a:p>
        </p:txBody>
      </p:sp>
      <p:sp>
        <p:nvSpPr>
          <p:cNvPr id="564" name="Google Shape;564;p40"/>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457200" lvl="0" indent="-336550" algn="l" rtl="0">
              <a:spcBef>
                <a:spcPts val="0"/>
              </a:spcBef>
              <a:spcAft>
                <a:spcPts val="0"/>
              </a:spcAft>
              <a:buSzPts val="1700"/>
              <a:buChar char="-"/>
            </a:pPr>
            <a:r>
              <a:rPr lang="en" sz="1700"/>
              <a:t>Escaping a character is done using a backslash (</a:t>
            </a:r>
            <a:r>
              <a:rPr lang="en" sz="1700">
                <a:solidFill>
                  <a:srgbClr val="F2F2F2"/>
                </a:solidFill>
              </a:rPr>
              <a:t>\</a:t>
            </a:r>
            <a:r>
              <a:rPr lang="en" sz="1700"/>
              <a:t>)</a:t>
            </a:r>
            <a:endParaRPr sz="1700"/>
          </a:p>
          <a:p>
            <a:pPr marL="457200" lvl="0" indent="-336550" algn="l" rtl="0">
              <a:spcBef>
                <a:spcPts val="0"/>
              </a:spcBef>
              <a:spcAft>
                <a:spcPts val="0"/>
              </a:spcAft>
              <a:buSzPts val="1700"/>
              <a:buChar char="-"/>
            </a:pPr>
            <a:r>
              <a:rPr lang="en" sz="1700"/>
              <a:t>Used with special characters in a string so they are taken as the literal character rather than as a special character</a:t>
            </a:r>
            <a:endParaRPr sz="1700"/>
          </a:p>
          <a:p>
            <a:pPr marL="457200" lvl="0" indent="-336550" algn="l" rtl="0">
              <a:spcBef>
                <a:spcPts val="0"/>
              </a:spcBef>
              <a:spcAft>
                <a:spcPts val="0"/>
              </a:spcAft>
              <a:buSzPts val="1700"/>
              <a:buChar char="-"/>
            </a:pPr>
            <a:r>
              <a:rPr lang="en" sz="1700"/>
              <a:t>Backslash also used with certain characters to do specific things with strings</a:t>
            </a: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Escape character (string)</a:t>
            </a:r>
            <a:endParaRPr/>
          </a:p>
        </p:txBody>
      </p:sp>
      <p:sp>
        <p:nvSpPr>
          <p:cNvPr id="570" name="Google Shape;570;p41"/>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endParaRPr/>
          </a:p>
        </p:txBody>
      </p:sp>
      <p:pic>
        <p:nvPicPr>
          <p:cNvPr id="571" name="Google Shape;571;p41"/>
          <p:cNvPicPr preferRelativeResize="0"/>
          <p:nvPr/>
        </p:nvPicPr>
        <p:blipFill>
          <a:blip r:embed="rId3">
            <a:alphaModFix/>
          </a:blip>
          <a:stretch>
            <a:fillRect/>
          </a:stretch>
        </p:blipFill>
        <p:spPr>
          <a:xfrm>
            <a:off x="2733925" y="1229437"/>
            <a:ext cx="4109251" cy="30838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4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Newline character (string)</a:t>
            </a:r>
            <a:endParaRPr/>
          </a:p>
        </p:txBody>
      </p:sp>
      <p:sp>
        <p:nvSpPr>
          <p:cNvPr id="577" name="Google Shape;577;p42"/>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Break up code lines within strings with the newline character (</a:t>
            </a:r>
            <a:r>
              <a:rPr lang="en" sz="1700">
                <a:solidFill>
                  <a:srgbClr val="F2F2F2"/>
                </a:solidFill>
              </a:rPr>
              <a:t>\n</a:t>
            </a:r>
            <a:r>
              <a:rPr lang="en" sz="1700"/>
              <a:t>)</a:t>
            </a:r>
            <a:endParaRPr sz="1700"/>
          </a:p>
          <a:p>
            <a:pPr marL="0" lvl="0" indent="0" algn="l" rtl="0">
              <a:spcBef>
                <a:spcPts val="1200"/>
              </a:spcBef>
              <a:spcAft>
                <a:spcPts val="0"/>
              </a:spcAft>
              <a:buNone/>
            </a:pPr>
            <a:endParaRPr sz="1700"/>
          </a:p>
          <a:p>
            <a:pPr marL="0" lvl="0" indent="0" algn="l" rtl="0">
              <a:spcBef>
                <a:spcPts val="1200"/>
              </a:spcBef>
              <a:spcAft>
                <a:spcPts val="1200"/>
              </a:spcAft>
              <a:buNone/>
            </a:pPr>
            <a:r>
              <a:rPr lang="en" sz="1700"/>
              <a:t>let haiku = “Oh my aching back</a:t>
            </a:r>
            <a:r>
              <a:rPr lang="en" sz="1700">
                <a:solidFill>
                  <a:srgbClr val="F2F2F2"/>
                </a:solidFill>
              </a:rPr>
              <a:t>\n</a:t>
            </a:r>
            <a:r>
              <a:rPr lang="en" sz="1700"/>
              <a:t> might as well claim workers comp</a:t>
            </a:r>
            <a:r>
              <a:rPr lang="en" sz="1700">
                <a:solidFill>
                  <a:srgbClr val="F2F2F2"/>
                </a:solidFill>
              </a:rPr>
              <a:t>\n</a:t>
            </a:r>
            <a:r>
              <a:rPr lang="en" sz="1700"/>
              <a:t> it’s thrown out again”;</a:t>
            </a: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4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Concatenation (string)</a:t>
            </a:r>
            <a:endParaRPr/>
          </a:p>
        </p:txBody>
      </p:sp>
      <p:sp>
        <p:nvSpPr>
          <p:cNvPr id="583" name="Google Shape;583;p43"/>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457200" lvl="0" indent="-336550" algn="l" rtl="0">
              <a:spcBef>
                <a:spcPts val="0"/>
              </a:spcBef>
              <a:spcAft>
                <a:spcPts val="0"/>
              </a:spcAft>
              <a:buSzPts val="1700"/>
              <a:buChar char="-"/>
            </a:pPr>
            <a:r>
              <a:rPr lang="en" sz="1700"/>
              <a:t>Use plus sign (+) to put two or more strings together, along with variable or numbers to go with the strings</a:t>
            </a:r>
            <a:endParaRPr sz="1700"/>
          </a:p>
          <a:p>
            <a:pPr marL="457200" lvl="0" indent="-336550" algn="l" rtl="0">
              <a:spcBef>
                <a:spcPts val="1000"/>
              </a:spcBef>
              <a:spcAft>
                <a:spcPts val="0"/>
              </a:spcAft>
              <a:buSzPts val="1700"/>
              <a:buChar char="-"/>
            </a:pPr>
            <a:r>
              <a:rPr lang="en" sz="1700"/>
              <a:t>Hint - don’t forget spaces</a:t>
            </a:r>
            <a:endParaRPr sz="1700"/>
          </a:p>
          <a:p>
            <a:pPr marL="914400" lvl="0" indent="-317500" algn="l" rtl="0">
              <a:spcBef>
                <a:spcPts val="1000"/>
              </a:spcBef>
              <a:spcAft>
                <a:spcPts val="1000"/>
              </a:spcAft>
              <a:buSzPts val="1400"/>
              <a:buChar char="-"/>
            </a:pPr>
            <a:r>
              <a:rPr lang="en" sz="1400"/>
              <a:t>// Concatenation</a:t>
            </a:r>
            <a:br>
              <a:rPr lang="en" sz="1400"/>
            </a:br>
            <a:r>
              <a:rPr lang="en" sz="1400"/>
              <a:t>let numOfStudents = 23;</a:t>
            </a:r>
            <a:br>
              <a:rPr lang="en" sz="1400"/>
            </a:br>
            <a:r>
              <a:rPr lang="en" sz="1400"/>
              <a:t>console.log(“There are “ + numOfStudents + “ students in my class.”);</a:t>
            </a:r>
            <a:br>
              <a:rPr lang="en" sz="1400"/>
            </a:br>
            <a:r>
              <a:rPr lang="en" sz="1400"/>
              <a:t>// There are 23 students in my class.</a:t>
            </a:r>
            <a:endParaRPr sz="17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4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Template literals (string)</a:t>
            </a:r>
            <a:endParaRPr/>
          </a:p>
        </p:txBody>
      </p:sp>
      <p:sp>
        <p:nvSpPr>
          <p:cNvPr id="589" name="Google Shape;589;p4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457200" lvl="0" indent="-336550" algn="l" rtl="0">
              <a:spcBef>
                <a:spcPts val="0"/>
              </a:spcBef>
              <a:spcAft>
                <a:spcPts val="0"/>
              </a:spcAft>
              <a:buSzPts val="1700"/>
              <a:buChar char="-"/>
            </a:pPr>
            <a:r>
              <a:rPr lang="en" sz="1700"/>
              <a:t>Done using backticks (</a:t>
            </a:r>
            <a:r>
              <a:rPr lang="en" sz="1700">
                <a:solidFill>
                  <a:srgbClr val="F2F2F2"/>
                </a:solidFill>
              </a:rPr>
              <a:t>`</a:t>
            </a:r>
            <a:r>
              <a:rPr lang="en" sz="1700"/>
              <a:t>)</a:t>
            </a:r>
            <a:endParaRPr sz="1700"/>
          </a:p>
          <a:p>
            <a:pPr marL="457200" lvl="0" indent="-336550" algn="l" rtl="0">
              <a:spcBef>
                <a:spcPts val="0"/>
              </a:spcBef>
              <a:spcAft>
                <a:spcPts val="0"/>
              </a:spcAft>
              <a:buSzPts val="1700"/>
              <a:buChar char="-"/>
            </a:pPr>
            <a:r>
              <a:rPr lang="en" sz="1700"/>
              <a:t>Allow you to put whole string together, including variables, instead of breaking string up and concatenating</a:t>
            </a:r>
            <a:endParaRPr sz="1700"/>
          </a:p>
          <a:p>
            <a:pPr marL="457200" lvl="0" indent="-336550" algn="l" rtl="0">
              <a:spcBef>
                <a:spcPts val="0"/>
              </a:spcBef>
              <a:spcAft>
                <a:spcPts val="0"/>
              </a:spcAft>
              <a:buSzPts val="1700"/>
              <a:buChar char="-"/>
            </a:pPr>
            <a:r>
              <a:rPr lang="en" sz="1700"/>
              <a:t>Variables are included by putting variable in curly braces </a:t>
            </a:r>
            <a:r>
              <a:rPr lang="en" sz="1700">
                <a:solidFill>
                  <a:srgbClr val="F2F2F2"/>
                </a:solidFill>
              </a:rPr>
              <a:t>{}</a:t>
            </a:r>
            <a:r>
              <a:rPr lang="en" sz="1700"/>
              <a:t> and prefixing the braces with a dollar sign (</a:t>
            </a:r>
            <a:r>
              <a:rPr lang="en" sz="1700">
                <a:solidFill>
                  <a:srgbClr val="F2F2F2"/>
                </a:solidFill>
              </a:rPr>
              <a:t>$</a:t>
            </a:r>
            <a:r>
              <a:rPr lang="en" sz="1700"/>
              <a:t>)</a:t>
            </a:r>
            <a:endParaRPr sz="1700"/>
          </a:p>
          <a:p>
            <a:pPr marL="914400" lvl="1" indent="-317500" algn="l" rtl="0">
              <a:spcBef>
                <a:spcPts val="0"/>
              </a:spcBef>
              <a:spcAft>
                <a:spcPts val="0"/>
              </a:spcAft>
              <a:buSzPts val="1400"/>
              <a:buChar char="-"/>
            </a:pPr>
            <a:r>
              <a:rPr lang="en"/>
              <a:t>// Template literal</a:t>
            </a:r>
            <a:br>
              <a:rPr lang="en"/>
            </a:br>
            <a:r>
              <a:rPr lang="en"/>
              <a:t>console.log(`There are ${numOfStudents} students in my class.`);</a:t>
            </a:r>
            <a:br>
              <a:rPr lang="en"/>
            </a:br>
            <a:r>
              <a:rPr lang="en"/>
              <a:t>// There are 23 students in my class.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4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 number</a:t>
            </a:r>
            <a:endParaRPr/>
          </a:p>
        </p:txBody>
      </p:sp>
      <p:sp>
        <p:nvSpPr>
          <p:cNvPr id="595" name="Google Shape;595;p45"/>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Handles any numerical value</a:t>
            </a:r>
            <a:endParaRPr sz="2000"/>
          </a:p>
          <a:p>
            <a:pPr marL="457200" lvl="0" indent="-342900" algn="l" rtl="0">
              <a:spcBef>
                <a:spcPts val="1200"/>
              </a:spcBef>
              <a:spcAft>
                <a:spcPts val="0"/>
              </a:spcAft>
              <a:buSzPts val="1800"/>
              <a:buChar char="-"/>
            </a:pPr>
            <a:r>
              <a:rPr lang="en" sz="1800"/>
              <a:t>Doesn’t differentiate between integers and floats (other languages do)</a:t>
            </a:r>
            <a:endParaRPr sz="1800"/>
          </a:p>
          <a:p>
            <a:pPr marL="457200" lvl="0" indent="-342900" algn="l" rtl="0">
              <a:spcBef>
                <a:spcPts val="1000"/>
              </a:spcBef>
              <a:spcAft>
                <a:spcPts val="0"/>
              </a:spcAft>
              <a:buSzPts val="1800"/>
              <a:buChar char="-"/>
            </a:pPr>
            <a:r>
              <a:rPr lang="en" sz="1800"/>
              <a:t>Integers - numbers without decimals (15, -12, 0)</a:t>
            </a:r>
            <a:endParaRPr sz="1800"/>
          </a:p>
          <a:p>
            <a:pPr marL="457200" lvl="0" indent="-342900" algn="l" rtl="0">
              <a:spcBef>
                <a:spcPts val="1000"/>
              </a:spcBef>
              <a:spcAft>
                <a:spcPts val="0"/>
              </a:spcAft>
              <a:buSzPts val="1800"/>
              <a:buChar char="-"/>
            </a:pPr>
            <a:r>
              <a:rPr lang="en" sz="1800"/>
              <a:t>Floats - numbers with decimals (42.05, -26.00007)</a:t>
            </a:r>
            <a:endParaRPr sz="1800"/>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8"/>
          <p:cNvSpPr txBox="1">
            <a:spLocks noGrp="1"/>
          </p:cNvSpPr>
          <p:nvPr>
            <p:ph type="title"/>
          </p:nvPr>
        </p:nvSpPr>
        <p:spPr>
          <a:xfrm flipH="1">
            <a:off x="2054663" y="586975"/>
            <a:ext cx="1842300" cy="11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0" name="Google Shape;470;p28"/>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Bits and Values</a:t>
            </a:r>
            <a:endParaRPr/>
          </a:p>
        </p:txBody>
      </p:sp>
      <p:sp>
        <p:nvSpPr>
          <p:cNvPr id="471" name="Google Shape;471;p28"/>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 number (cont’d)</a:t>
            </a:r>
            <a:endParaRPr/>
          </a:p>
        </p:txBody>
      </p:sp>
      <p:sp>
        <p:nvSpPr>
          <p:cNvPr id="601" name="Google Shape;601;p46"/>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Numbers are fixed as 64-bit values</a:t>
            </a:r>
            <a:endParaRPr sz="2000"/>
          </a:p>
          <a:p>
            <a:pPr marL="457200" lvl="0" indent="-330200" algn="l" rtl="0">
              <a:spcBef>
                <a:spcPts val="1200"/>
              </a:spcBef>
              <a:spcAft>
                <a:spcPts val="0"/>
              </a:spcAft>
              <a:buSzPts val="1600"/>
              <a:buChar char="-"/>
            </a:pPr>
            <a:r>
              <a:rPr lang="en" sz="1600"/>
              <a:t>Referred to as 64-bit floating point</a:t>
            </a:r>
            <a:endParaRPr sz="1600"/>
          </a:p>
          <a:p>
            <a:pPr marL="457200" lvl="0" indent="-330200" algn="l" rtl="0">
              <a:spcBef>
                <a:spcPts val="1000"/>
              </a:spcBef>
              <a:spcAft>
                <a:spcPts val="0"/>
              </a:spcAft>
              <a:buSzPts val="1600"/>
              <a:buChar char="-"/>
            </a:pPr>
            <a:r>
              <a:rPr lang="en" sz="1600"/>
              <a:t>Means they can represent 2^64 different numbers (18 quintillion - 18 zeros)</a:t>
            </a:r>
            <a:endParaRPr sz="1600"/>
          </a:p>
          <a:p>
            <a:pPr marL="457200" lvl="0" indent="-330200" algn="l" rtl="0">
              <a:spcBef>
                <a:spcPts val="1000"/>
              </a:spcBef>
              <a:spcAft>
                <a:spcPts val="0"/>
              </a:spcAft>
              <a:buSzPts val="1600"/>
              <a:buChar char="-"/>
            </a:pPr>
            <a:r>
              <a:rPr lang="en" sz="1600"/>
              <a:t>One bit has to represent sign (negative or positive)</a:t>
            </a:r>
            <a:endParaRPr sz="1600"/>
          </a:p>
          <a:p>
            <a:pPr marL="457200" lvl="0" indent="-330200" algn="l" rtl="0">
              <a:spcBef>
                <a:spcPts val="1000"/>
              </a:spcBef>
              <a:spcAft>
                <a:spcPts val="0"/>
              </a:spcAft>
              <a:buSzPts val="1600"/>
              <a:buChar char="-"/>
            </a:pPr>
            <a:r>
              <a:rPr lang="en" sz="1600"/>
              <a:t>Eleven bits have to store exponent</a:t>
            </a:r>
            <a:endParaRPr sz="1600"/>
          </a:p>
          <a:p>
            <a:pPr marL="457200" lvl="0" indent="-330200" algn="l" rtl="0">
              <a:spcBef>
                <a:spcPts val="1000"/>
              </a:spcBef>
              <a:spcAft>
                <a:spcPts val="1000"/>
              </a:spcAft>
              <a:buSzPts val="1600"/>
              <a:buChar char="-"/>
            </a:pPr>
            <a:r>
              <a:rPr lang="en" sz="1600"/>
              <a:t>52 bits store the number (the fraction)</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4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Underscores (number)</a:t>
            </a:r>
            <a:endParaRPr/>
          </a:p>
          <a:p>
            <a:pPr marL="0" lvl="0" indent="0" algn="l" rtl="0">
              <a:spcBef>
                <a:spcPts val="0"/>
              </a:spcBef>
              <a:spcAft>
                <a:spcPts val="0"/>
              </a:spcAft>
              <a:buNone/>
            </a:pPr>
            <a:endParaRPr/>
          </a:p>
        </p:txBody>
      </p:sp>
      <p:sp>
        <p:nvSpPr>
          <p:cNvPr id="607" name="Google Shape;607;p47"/>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Long numbers are hard to read</a:t>
            </a:r>
            <a:endParaRPr sz="2400"/>
          </a:p>
          <a:p>
            <a:pPr marL="914400" lvl="0" indent="0" algn="l" rtl="0">
              <a:spcBef>
                <a:spcPts val="1000"/>
              </a:spcBef>
              <a:spcAft>
                <a:spcPts val="0"/>
              </a:spcAft>
              <a:buNone/>
            </a:pPr>
            <a:r>
              <a:rPr lang="en" sz="2000"/>
              <a:t>8665481257</a:t>
            </a:r>
            <a:endParaRPr sz="2000"/>
          </a:p>
          <a:p>
            <a:pPr marL="0" lvl="0" indent="0" algn="l" rtl="0">
              <a:spcBef>
                <a:spcPts val="1000"/>
              </a:spcBef>
              <a:spcAft>
                <a:spcPts val="0"/>
              </a:spcAft>
              <a:buNone/>
            </a:pPr>
            <a:r>
              <a:rPr lang="en" sz="2200"/>
              <a:t>Underscores can make them easier to read without affecting the operation of the code</a:t>
            </a:r>
            <a:endParaRPr sz="2200"/>
          </a:p>
          <a:p>
            <a:pPr marL="914400" lvl="0" indent="0" algn="l" rtl="0">
              <a:spcBef>
                <a:spcPts val="1000"/>
              </a:spcBef>
              <a:spcAft>
                <a:spcPts val="0"/>
              </a:spcAft>
              <a:buNone/>
            </a:pPr>
            <a:r>
              <a:rPr lang="en" sz="2000"/>
              <a:t>8_665_481_257</a:t>
            </a:r>
            <a:endParaRPr sz="2000"/>
          </a:p>
          <a:p>
            <a:pPr marL="0" lvl="0" indent="0" algn="l" rtl="0">
              <a:spcBef>
                <a:spcPts val="1000"/>
              </a:spcBef>
              <a:spcAft>
                <a:spcPts val="120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4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Scientific notation (number)</a:t>
            </a:r>
            <a:endParaRPr/>
          </a:p>
          <a:p>
            <a:pPr marL="0" lvl="0" indent="0" algn="l" rtl="0">
              <a:spcBef>
                <a:spcPts val="0"/>
              </a:spcBef>
              <a:spcAft>
                <a:spcPts val="0"/>
              </a:spcAft>
              <a:buNone/>
            </a:pPr>
            <a:endParaRPr/>
          </a:p>
        </p:txBody>
      </p:sp>
      <p:sp>
        <p:nvSpPr>
          <p:cNvPr id="613" name="Google Shape;613;p4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For extremely large or small numbers, use scientific notation</a:t>
            </a:r>
            <a:endParaRPr sz="1800"/>
          </a:p>
          <a:p>
            <a:pPr marL="457200" lvl="0" indent="-342900" algn="l" rtl="0">
              <a:spcBef>
                <a:spcPts val="1200"/>
              </a:spcBef>
              <a:spcAft>
                <a:spcPts val="0"/>
              </a:spcAft>
              <a:buSzPts val="1800"/>
              <a:buChar char="-"/>
            </a:pPr>
            <a:r>
              <a:rPr lang="en" sz="1800"/>
              <a:t>add an e for exponent followed by the exponent of the number</a:t>
            </a:r>
            <a:endParaRPr sz="1800"/>
          </a:p>
          <a:p>
            <a:pPr marL="457200" lvl="0" indent="-342900" algn="l" rtl="0">
              <a:spcBef>
                <a:spcPts val="1000"/>
              </a:spcBef>
              <a:spcAft>
                <a:spcPts val="0"/>
              </a:spcAft>
              <a:buSzPts val="1800"/>
              <a:buChar char="-"/>
            </a:pPr>
            <a:r>
              <a:rPr lang="en" sz="1800"/>
              <a:t>Ex: 2.998e8 = 2.998 * 10^8 = 299,800,000</a:t>
            </a:r>
            <a:endParaRPr sz="1800"/>
          </a:p>
          <a:p>
            <a:pPr marL="0" lvl="0" indent="0" algn="l" rtl="0">
              <a:spcBef>
                <a:spcPts val="1200"/>
              </a:spcBef>
              <a:spcAft>
                <a:spcPts val="120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4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Integer precision (number)</a:t>
            </a:r>
            <a:endParaRPr/>
          </a:p>
        </p:txBody>
      </p:sp>
      <p:sp>
        <p:nvSpPr>
          <p:cNvPr id="619" name="Google Shape;619;p4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Highest integer that can be used in precise calculations is 2^53 - 1 (9,007,199,254,740,991 - approx 9 quadrillion)</a:t>
            </a:r>
            <a:endParaRPr sz="1800"/>
          </a:p>
          <a:p>
            <a:pPr marL="457200" lvl="0" indent="-355600" algn="l" rtl="0">
              <a:spcBef>
                <a:spcPts val="1200"/>
              </a:spcBef>
              <a:spcAft>
                <a:spcPts val="0"/>
              </a:spcAft>
              <a:buSzPts val="2000"/>
              <a:buChar char="-"/>
            </a:pPr>
            <a:r>
              <a:rPr lang="en" sz="1800"/>
              <a:t>Try this:</a:t>
            </a:r>
            <a:br>
              <a:rPr lang="en" sz="2000"/>
            </a:br>
            <a:r>
              <a:rPr lang="en" sz="1600"/>
              <a:t>let a = 9_007_199_254_740_991;</a:t>
            </a:r>
            <a:br>
              <a:rPr lang="en" sz="1600"/>
            </a:br>
            <a:r>
              <a:rPr lang="en" sz="1600"/>
              <a:t>let b = 100_000;</a:t>
            </a:r>
            <a:br>
              <a:rPr lang="en" sz="1600"/>
            </a:br>
            <a:r>
              <a:rPr lang="en" sz="1600"/>
              <a:t>console.log(a + b);</a:t>
            </a:r>
            <a:endParaRPr sz="1600"/>
          </a:p>
          <a:p>
            <a:pPr marL="457200" lvl="0" indent="-355600" algn="l" rtl="0">
              <a:spcBef>
                <a:spcPts val="1000"/>
              </a:spcBef>
              <a:spcAft>
                <a:spcPts val="0"/>
              </a:spcAft>
              <a:buSzPts val="2000"/>
              <a:buChar char="-"/>
            </a:pPr>
            <a:r>
              <a:rPr lang="en" sz="1800"/>
              <a:t>But:</a:t>
            </a:r>
            <a:br>
              <a:rPr lang="en" sz="2000"/>
            </a:br>
            <a:r>
              <a:rPr lang="en" sz="1600"/>
              <a:t>console.log(740_991 + 100_000);</a:t>
            </a:r>
            <a:br>
              <a:rPr lang="en" sz="1600"/>
            </a:b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5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Floating precision (number)</a:t>
            </a:r>
            <a:endParaRPr/>
          </a:p>
        </p:txBody>
      </p:sp>
      <p:sp>
        <p:nvSpPr>
          <p:cNvPr id="625" name="Google Shape;625;p50"/>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Floating point arithmetic is not always 100% accurate</a:t>
            </a:r>
            <a:endParaRPr sz="2000"/>
          </a:p>
          <a:p>
            <a:pPr marL="457200" lvl="0" indent="-330200" algn="l" rtl="0">
              <a:spcBef>
                <a:spcPts val="1200"/>
              </a:spcBef>
              <a:spcAft>
                <a:spcPts val="0"/>
              </a:spcAft>
              <a:buSzPts val="1600"/>
              <a:buChar char="-"/>
            </a:pPr>
            <a:r>
              <a:rPr lang="en" sz="1600"/>
              <a:t>console.log(0.2 + 0.1); // 0.30000000000000004</a:t>
            </a:r>
            <a:endParaRPr sz="1600"/>
          </a:p>
          <a:p>
            <a:pPr marL="0" lvl="0" indent="0" algn="l" rtl="0">
              <a:spcBef>
                <a:spcPts val="1200"/>
              </a:spcBef>
              <a:spcAft>
                <a:spcPts val="0"/>
              </a:spcAft>
              <a:buNone/>
            </a:pPr>
            <a:r>
              <a:rPr lang="en" sz="2000"/>
              <a:t>To solve the problem:</a:t>
            </a:r>
            <a:endParaRPr sz="2000"/>
          </a:p>
          <a:p>
            <a:pPr marL="457200" lvl="0" indent="-330200" algn="l" rtl="0">
              <a:spcBef>
                <a:spcPts val="1200"/>
              </a:spcBef>
              <a:spcAft>
                <a:spcPts val="0"/>
              </a:spcAft>
              <a:buSzPts val="1600"/>
              <a:buChar char="-"/>
            </a:pPr>
            <a:r>
              <a:rPr lang="en" sz="1600"/>
              <a:t>multiply the floating numbers by a common power of ten (10, 100, 1000) so they become integers</a:t>
            </a:r>
            <a:endParaRPr sz="1600"/>
          </a:p>
          <a:p>
            <a:pPr marL="457200" lvl="0" indent="-330200" algn="l" rtl="0">
              <a:spcBef>
                <a:spcPts val="0"/>
              </a:spcBef>
              <a:spcAft>
                <a:spcPts val="0"/>
              </a:spcAft>
              <a:buSzPts val="1600"/>
              <a:buChar char="-"/>
            </a:pPr>
            <a:r>
              <a:rPr lang="en" sz="1600"/>
              <a:t>conduct the arithmetic</a:t>
            </a:r>
            <a:endParaRPr sz="1600"/>
          </a:p>
          <a:p>
            <a:pPr marL="457200" lvl="0" indent="-330200" algn="l" rtl="0">
              <a:spcBef>
                <a:spcPts val="0"/>
              </a:spcBef>
              <a:spcAft>
                <a:spcPts val="0"/>
              </a:spcAft>
              <a:buSzPts val="1600"/>
              <a:buChar char="-"/>
            </a:pPr>
            <a:r>
              <a:rPr lang="en" sz="1600"/>
              <a:t>divide the result by the same power of 10 you multiplied with</a:t>
            </a:r>
            <a:br>
              <a:rPr lang="en" sz="1600"/>
            </a:b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5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Floating precision cont’d</a:t>
            </a:r>
            <a:endParaRPr/>
          </a:p>
        </p:txBody>
      </p:sp>
      <p:sp>
        <p:nvSpPr>
          <p:cNvPr id="631" name="Google Shape;631;p51"/>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sz="1600"/>
              <a:t>let x = 0.2;</a:t>
            </a:r>
            <a:br>
              <a:rPr lang="en" sz="1600"/>
            </a:br>
            <a:r>
              <a:rPr lang="en" sz="1600"/>
              <a:t>let y = 0.1;</a:t>
            </a:r>
            <a:endParaRPr sz="2000"/>
          </a:p>
          <a:p>
            <a:pPr marL="457200" lvl="0" indent="0" algn="l" rtl="0">
              <a:spcBef>
                <a:spcPts val="1000"/>
              </a:spcBef>
              <a:spcAft>
                <a:spcPts val="0"/>
              </a:spcAft>
              <a:buNone/>
            </a:pPr>
            <a:r>
              <a:rPr lang="en" sz="2000"/>
              <a:t>Step 1:</a:t>
            </a:r>
            <a:endParaRPr sz="2000"/>
          </a:p>
          <a:p>
            <a:pPr marL="457200" lvl="0" indent="-317500" algn="l" rtl="0">
              <a:spcBef>
                <a:spcPts val="1000"/>
              </a:spcBef>
              <a:spcAft>
                <a:spcPts val="0"/>
              </a:spcAft>
              <a:buSzPts val="1400"/>
              <a:buChar char="-"/>
            </a:pPr>
            <a:r>
              <a:rPr lang="en" sz="1800"/>
              <a:t>Multiply 0.2 * 10 and 0.3 * 10 // 2 + 1</a:t>
            </a:r>
            <a:endParaRPr sz="1800"/>
          </a:p>
          <a:p>
            <a:pPr marL="457200" lvl="0" indent="-342900" algn="l" rtl="0">
              <a:spcBef>
                <a:spcPts val="1000"/>
              </a:spcBef>
              <a:spcAft>
                <a:spcPts val="0"/>
              </a:spcAft>
              <a:buSzPts val="1800"/>
              <a:buChar char="-"/>
            </a:pPr>
            <a:r>
              <a:rPr lang="en" sz="1800"/>
              <a:t>Conduct arithmetic // 2 + 1 = 3</a:t>
            </a:r>
            <a:endParaRPr sz="1800"/>
          </a:p>
          <a:p>
            <a:pPr marL="457200" lvl="0" indent="-342900" algn="l" rtl="0">
              <a:spcBef>
                <a:spcPts val="1000"/>
              </a:spcBef>
              <a:spcAft>
                <a:spcPts val="0"/>
              </a:spcAft>
              <a:buSzPts val="1800"/>
              <a:buChar char="-"/>
            </a:pPr>
            <a:r>
              <a:rPr lang="en" sz="1800"/>
              <a:t>Divide result by 10 // 3/10 = 0.3</a:t>
            </a:r>
            <a:endParaRPr sz="1800"/>
          </a:p>
          <a:p>
            <a:pPr marL="914400" lvl="1" indent="-330200" algn="l" rtl="0">
              <a:spcBef>
                <a:spcPts val="1000"/>
              </a:spcBef>
              <a:spcAft>
                <a:spcPts val="0"/>
              </a:spcAft>
              <a:buSzPts val="1600"/>
              <a:buChar char="-"/>
            </a:pPr>
            <a:r>
              <a:rPr lang="en" sz="1600"/>
              <a:t>(0.2 + 0.1) is the same as (0.2*10 + 0.1*10)/10</a:t>
            </a:r>
            <a:endParaRPr sz="1600"/>
          </a:p>
          <a:p>
            <a:pPr marL="0" lvl="0" indent="0" algn="l" rtl="0">
              <a:spcBef>
                <a:spcPts val="1200"/>
              </a:spcBef>
              <a:spcAft>
                <a:spcPts val="1200"/>
              </a:spcAft>
              <a:buNone/>
            </a:pP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5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Infinity, -Infinity (number)</a:t>
            </a:r>
            <a:endParaRPr/>
          </a:p>
          <a:p>
            <a:pPr marL="0" lvl="0" indent="0" algn="l" rtl="0">
              <a:spcBef>
                <a:spcPts val="0"/>
              </a:spcBef>
              <a:spcAft>
                <a:spcPts val="0"/>
              </a:spcAft>
              <a:buNone/>
            </a:pPr>
            <a:endParaRPr/>
          </a:p>
        </p:txBody>
      </p:sp>
      <p:sp>
        <p:nvSpPr>
          <p:cNvPr id="637" name="Google Shape;637;p52"/>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Highest number in JavaScript:</a:t>
            </a:r>
            <a:endParaRPr sz="1800"/>
          </a:p>
          <a:p>
            <a:pPr marL="0" lvl="0" indent="457200" algn="l" rtl="0">
              <a:spcBef>
                <a:spcPts val="1000"/>
              </a:spcBef>
              <a:spcAft>
                <a:spcPts val="0"/>
              </a:spcAft>
              <a:buNone/>
            </a:pPr>
            <a:r>
              <a:rPr lang="en" sz="1800">
                <a:solidFill>
                  <a:srgbClr val="F2F2F2"/>
                </a:solidFill>
              </a:rPr>
              <a:t>1.797693134862315e+308</a:t>
            </a:r>
            <a:endParaRPr sz="1800">
              <a:solidFill>
                <a:srgbClr val="F2F2F2"/>
              </a:solidFill>
            </a:endParaRPr>
          </a:p>
          <a:p>
            <a:pPr marL="457200" lvl="0" indent="-342900" algn="l" rtl="0">
              <a:spcBef>
                <a:spcPts val="1000"/>
              </a:spcBef>
              <a:spcAft>
                <a:spcPts val="0"/>
              </a:spcAft>
              <a:buSzPts val="1800"/>
              <a:buChar char="-"/>
            </a:pPr>
            <a:r>
              <a:rPr lang="en" sz="1800"/>
              <a:t>Any number higher than that is referred to as </a:t>
            </a:r>
            <a:r>
              <a:rPr lang="en" sz="1800">
                <a:solidFill>
                  <a:srgbClr val="F2F2F2"/>
                </a:solidFill>
              </a:rPr>
              <a:t>Infinity</a:t>
            </a:r>
            <a:endParaRPr sz="1800">
              <a:solidFill>
                <a:srgbClr val="F2F2F2"/>
              </a:solidFill>
            </a:endParaRPr>
          </a:p>
          <a:p>
            <a:pPr marL="0" lvl="0" indent="0" algn="l" rtl="0">
              <a:spcBef>
                <a:spcPts val="1000"/>
              </a:spcBef>
              <a:spcAft>
                <a:spcPts val="0"/>
              </a:spcAft>
              <a:buNone/>
            </a:pPr>
            <a:r>
              <a:rPr lang="en" sz="1800"/>
              <a:t>Lowest number in JavaScript:</a:t>
            </a:r>
            <a:endParaRPr sz="1800"/>
          </a:p>
          <a:p>
            <a:pPr marL="0" lvl="0" indent="457200" algn="l" rtl="0">
              <a:spcBef>
                <a:spcPts val="1000"/>
              </a:spcBef>
              <a:spcAft>
                <a:spcPts val="0"/>
              </a:spcAft>
              <a:buNone/>
            </a:pPr>
            <a:r>
              <a:rPr lang="en" sz="1800">
                <a:solidFill>
                  <a:srgbClr val="F2F2F2"/>
                </a:solidFill>
              </a:rPr>
              <a:t>1.797693134862316e+308</a:t>
            </a:r>
            <a:endParaRPr sz="1800">
              <a:solidFill>
                <a:srgbClr val="F2F2F2"/>
              </a:solidFill>
            </a:endParaRPr>
          </a:p>
          <a:p>
            <a:pPr marL="457200" lvl="0" indent="-342900" algn="l" rtl="0">
              <a:spcBef>
                <a:spcPts val="1000"/>
              </a:spcBef>
              <a:spcAft>
                <a:spcPts val="0"/>
              </a:spcAft>
              <a:buSzPts val="1800"/>
              <a:buChar char="-"/>
            </a:pPr>
            <a:r>
              <a:rPr lang="en" sz="1800"/>
              <a:t>Any number higher than that is referred to as </a:t>
            </a:r>
            <a:r>
              <a:rPr lang="en" sz="1800">
                <a:solidFill>
                  <a:srgbClr val="F2F2F2"/>
                </a:solidFill>
              </a:rPr>
              <a:t>-Infinity</a:t>
            </a:r>
            <a:endParaRPr sz="1800">
              <a:solidFill>
                <a:srgbClr val="F2F2F2"/>
              </a:solidFill>
            </a:endParaRPr>
          </a:p>
          <a:p>
            <a:pPr marL="0" lvl="0" indent="0" algn="l" rtl="0">
              <a:spcBef>
                <a:spcPts val="1200"/>
              </a:spcBef>
              <a:spcAft>
                <a:spcPts val="120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5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NaN</a:t>
            </a:r>
            <a:r>
              <a:rPr lang="en" dirty="0"/>
              <a:t> (number)</a:t>
            </a:r>
            <a:endParaRPr dirty="0"/>
          </a:p>
          <a:p>
            <a:pPr marL="0" lvl="0" indent="0" algn="l" rtl="0">
              <a:spcBef>
                <a:spcPts val="0"/>
              </a:spcBef>
              <a:spcAft>
                <a:spcPts val="0"/>
              </a:spcAft>
              <a:buNone/>
            </a:pPr>
            <a:endParaRPr dirty="0"/>
          </a:p>
        </p:txBody>
      </p:sp>
      <p:sp>
        <p:nvSpPr>
          <p:cNvPr id="637" name="Google Shape;637;p52"/>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1200"/>
              </a:spcBef>
              <a:spcAft>
                <a:spcPts val="1200"/>
              </a:spcAft>
              <a:buNone/>
            </a:pPr>
            <a:r>
              <a:rPr lang="en-US" sz="1800" dirty="0" err="1"/>
              <a:t>NaN</a:t>
            </a:r>
            <a:r>
              <a:rPr lang="en-US" sz="1800" dirty="0"/>
              <a:t> – stands for “Not a Number”</a:t>
            </a:r>
          </a:p>
          <a:p>
            <a:pPr marL="342900" lvl="0" indent="-342900" algn="l" rtl="0">
              <a:spcBef>
                <a:spcPts val="1200"/>
              </a:spcBef>
              <a:spcAft>
                <a:spcPts val="1200"/>
              </a:spcAft>
              <a:buFontTx/>
              <a:buChar char="-"/>
            </a:pPr>
            <a:r>
              <a:rPr lang="en-US" sz="1600" dirty="0"/>
              <a:t>However, </a:t>
            </a:r>
            <a:r>
              <a:rPr lang="en-US" sz="1600" dirty="0" err="1"/>
              <a:t>typeof</a:t>
            </a:r>
            <a:r>
              <a:rPr lang="en-US" sz="1600" dirty="0"/>
              <a:t> </a:t>
            </a:r>
            <a:r>
              <a:rPr lang="en-US" sz="1600" dirty="0" err="1"/>
              <a:t>NaN</a:t>
            </a:r>
            <a:r>
              <a:rPr lang="en-US" sz="1600" dirty="0"/>
              <a:t> == ‘number’</a:t>
            </a:r>
          </a:p>
          <a:p>
            <a:pPr marL="800100" lvl="1" indent="-342900">
              <a:spcBef>
                <a:spcPts val="1200"/>
              </a:spcBef>
              <a:spcAft>
                <a:spcPts val="1200"/>
              </a:spcAft>
              <a:buFontTx/>
              <a:buChar char="-"/>
            </a:pPr>
            <a:r>
              <a:rPr lang="en-US" dirty="0"/>
              <a:t>It is a numeric type whose specific value cannot be represented within the limitations of the numeric type (WHAT????)</a:t>
            </a:r>
          </a:p>
          <a:p>
            <a:pPr marL="342900" indent="-342900">
              <a:spcBef>
                <a:spcPts val="1200"/>
              </a:spcBef>
              <a:spcAft>
                <a:spcPts val="1200"/>
              </a:spcAft>
              <a:buFontTx/>
              <a:buChar char="-"/>
            </a:pPr>
            <a:r>
              <a:rPr lang="en-US" sz="1600" dirty="0" err="1"/>
              <a:t>NaN</a:t>
            </a:r>
            <a:r>
              <a:rPr lang="en-US" sz="1600" dirty="0"/>
              <a:t> does not equal another </a:t>
            </a:r>
            <a:r>
              <a:rPr lang="en-US" sz="1600" dirty="0" err="1"/>
              <a:t>NaN</a:t>
            </a:r>
            <a:r>
              <a:rPr lang="en-US" sz="1600" dirty="0"/>
              <a:t> and does not even equal itself</a:t>
            </a:r>
          </a:p>
          <a:p>
            <a:pPr marL="800100" lvl="1" indent="-342900">
              <a:spcBef>
                <a:spcPts val="1200"/>
              </a:spcBef>
              <a:spcAft>
                <a:spcPts val="1200"/>
              </a:spcAft>
              <a:buFontTx/>
              <a:buChar char="-"/>
            </a:pPr>
            <a:r>
              <a:rPr lang="en-US" dirty="0"/>
              <a:t>var x = </a:t>
            </a:r>
            <a:r>
              <a:rPr lang="en-US" dirty="0" err="1"/>
              <a:t>NaN</a:t>
            </a:r>
            <a:r>
              <a:rPr lang="en-US" dirty="0"/>
              <a:t>;</a:t>
            </a:r>
            <a:br>
              <a:rPr lang="en-US" dirty="0"/>
            </a:br>
            <a:r>
              <a:rPr lang="en-US" dirty="0"/>
              <a:t>console.log(x == x); // false</a:t>
            </a:r>
            <a:endParaRPr dirty="0"/>
          </a:p>
        </p:txBody>
      </p:sp>
    </p:spTree>
    <p:extLst>
      <p:ext uri="{BB962C8B-B14F-4D97-AF65-F5344CB8AC3E}">
        <p14:creationId xmlns:p14="http://schemas.microsoft.com/office/powerpoint/2010/main" val="12845656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5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Adding numbers and strings (number)</a:t>
            </a:r>
            <a:endParaRPr sz="2600"/>
          </a:p>
          <a:p>
            <a:pPr marL="0" lvl="0" indent="0" algn="l" rtl="0">
              <a:spcBef>
                <a:spcPts val="0"/>
              </a:spcBef>
              <a:spcAft>
                <a:spcPts val="0"/>
              </a:spcAft>
              <a:buNone/>
            </a:pPr>
            <a:endParaRPr/>
          </a:p>
        </p:txBody>
      </p:sp>
      <p:sp>
        <p:nvSpPr>
          <p:cNvPr id="643" name="Google Shape;643;p53"/>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2000"/>
              <a:t>Adding two numbers results in a number</a:t>
            </a:r>
            <a:endParaRPr sz="2000"/>
          </a:p>
          <a:p>
            <a:pPr marL="914400" lvl="1" indent="-330200" algn="l" rtl="0">
              <a:spcBef>
                <a:spcPts val="1000"/>
              </a:spcBef>
              <a:spcAft>
                <a:spcPts val="0"/>
              </a:spcAft>
              <a:buSzPts val="1600"/>
              <a:buChar char="-"/>
            </a:pPr>
            <a:r>
              <a:rPr lang="en" sz="1600"/>
              <a:t>console.log(10 + 20); // 30</a:t>
            </a:r>
            <a:endParaRPr sz="1600"/>
          </a:p>
          <a:p>
            <a:pPr marL="457200" lvl="0" indent="-355600" algn="l" rtl="0">
              <a:spcBef>
                <a:spcPts val="1000"/>
              </a:spcBef>
              <a:spcAft>
                <a:spcPts val="0"/>
              </a:spcAft>
              <a:buSzPts val="2000"/>
              <a:buChar char="-"/>
            </a:pPr>
            <a:r>
              <a:rPr lang="en" sz="2000"/>
              <a:t>Adding two strings results in concatenation</a:t>
            </a:r>
            <a:endParaRPr sz="2000"/>
          </a:p>
          <a:p>
            <a:pPr marL="914400" lvl="1" indent="-342900" algn="l" rtl="0">
              <a:spcBef>
                <a:spcPts val="1000"/>
              </a:spcBef>
              <a:spcAft>
                <a:spcPts val="0"/>
              </a:spcAft>
              <a:buSzPts val="1800"/>
              <a:buChar char="-"/>
            </a:pPr>
            <a:r>
              <a:rPr lang="en" sz="1800"/>
              <a:t>A number surrounded by quotes is a numeric string</a:t>
            </a:r>
            <a:endParaRPr sz="1800"/>
          </a:p>
          <a:p>
            <a:pPr marL="914400" lvl="1" indent="-330200" algn="l" rtl="0">
              <a:spcBef>
                <a:spcPts val="1000"/>
              </a:spcBef>
              <a:spcAft>
                <a:spcPts val="0"/>
              </a:spcAft>
              <a:buSzPts val="1600"/>
              <a:buChar char="-"/>
            </a:pPr>
            <a:r>
              <a:rPr lang="en" sz="1600"/>
              <a:t>console.log(“10” + “20”); // 1020</a:t>
            </a: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5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Adding numbers and strings (number)</a:t>
            </a:r>
            <a:endParaRPr sz="2600"/>
          </a:p>
          <a:p>
            <a:pPr marL="0" lvl="0" indent="0" algn="l" rtl="0">
              <a:spcBef>
                <a:spcPts val="0"/>
              </a:spcBef>
              <a:spcAft>
                <a:spcPts val="0"/>
              </a:spcAft>
              <a:buNone/>
            </a:pPr>
            <a:endParaRPr/>
          </a:p>
        </p:txBody>
      </p:sp>
      <p:sp>
        <p:nvSpPr>
          <p:cNvPr id="649" name="Google Shape;649;p5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Adding a number and a numeric string results in concatenation</a:t>
            </a:r>
            <a:endParaRPr sz="2400"/>
          </a:p>
          <a:p>
            <a:pPr marL="0" lvl="0" indent="0" algn="l" rtl="0">
              <a:spcBef>
                <a:spcPts val="1000"/>
              </a:spcBef>
              <a:spcAft>
                <a:spcPts val="0"/>
              </a:spcAft>
              <a:buNone/>
            </a:pPr>
            <a:endParaRPr sz="2400"/>
          </a:p>
          <a:p>
            <a:pPr marL="914400" lvl="1" indent="-355600" algn="l" rtl="0">
              <a:spcBef>
                <a:spcPts val="1000"/>
              </a:spcBef>
              <a:spcAft>
                <a:spcPts val="0"/>
              </a:spcAft>
              <a:buSzPts val="2000"/>
              <a:buChar char="-"/>
            </a:pPr>
            <a:r>
              <a:rPr lang="en" sz="2000"/>
              <a:t>console.log(10 + “20”); // 1020</a:t>
            </a:r>
            <a:endParaRPr sz="2000"/>
          </a:p>
          <a:p>
            <a:pPr marL="914400" lvl="1" indent="-355600" algn="l" rtl="0">
              <a:spcBef>
                <a:spcPts val="0"/>
              </a:spcBef>
              <a:spcAft>
                <a:spcPts val="0"/>
              </a:spcAft>
              <a:buSzPts val="2000"/>
              <a:buChar char="-"/>
            </a:pPr>
            <a:r>
              <a:rPr lang="en" sz="2000"/>
              <a:t>console.log(“10” + 20); // 1020</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2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value?</a:t>
            </a:r>
            <a:endParaRPr/>
          </a:p>
        </p:txBody>
      </p:sp>
      <p:sp>
        <p:nvSpPr>
          <p:cNvPr id="477" name="Google Shape;477;p2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sz="2400"/>
              <a:t>A </a:t>
            </a:r>
            <a:r>
              <a:rPr lang="en" sz="2400">
                <a:solidFill>
                  <a:schemeClr val="accent6"/>
                </a:solidFill>
              </a:rPr>
              <a:t>value</a:t>
            </a:r>
            <a:r>
              <a:rPr lang="en" sz="2400"/>
              <a:t> is a piece of information (</a:t>
            </a:r>
            <a:r>
              <a:rPr lang="en" sz="2400">
                <a:solidFill>
                  <a:schemeClr val="accent6"/>
                </a:solidFill>
              </a:rPr>
              <a:t>data</a:t>
            </a:r>
            <a:r>
              <a:rPr lang="en" sz="2400"/>
              <a:t>) that can be stored, retrieved, manipulated and used in the execution of a program</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Adding numbers and strings (number)</a:t>
            </a:r>
            <a:endParaRPr sz="2600"/>
          </a:p>
          <a:p>
            <a:pPr marL="0" lvl="0" indent="0" algn="l" rtl="0">
              <a:spcBef>
                <a:spcPts val="0"/>
              </a:spcBef>
              <a:spcAft>
                <a:spcPts val="0"/>
              </a:spcAft>
              <a:buNone/>
            </a:pPr>
            <a:endParaRPr/>
          </a:p>
        </p:txBody>
      </p:sp>
      <p:sp>
        <p:nvSpPr>
          <p:cNvPr id="655" name="Google Shape;655;p55"/>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900"/>
              <a:t>let x = 45;</a:t>
            </a:r>
            <a:br>
              <a:rPr lang="en" sz="1900"/>
            </a:br>
            <a:r>
              <a:rPr lang="en" sz="1900"/>
              <a:t>let y = 25;</a:t>
            </a:r>
            <a:endParaRPr sz="1900"/>
          </a:p>
          <a:p>
            <a:pPr marL="0" lvl="0" indent="0" algn="l" rtl="0">
              <a:spcBef>
                <a:spcPts val="0"/>
              </a:spcBef>
              <a:spcAft>
                <a:spcPts val="0"/>
              </a:spcAft>
              <a:buNone/>
            </a:pPr>
            <a:r>
              <a:rPr lang="en" sz="1900"/>
              <a:t>Let z = “15”;</a:t>
            </a:r>
            <a:endParaRPr sz="1900"/>
          </a:p>
          <a:p>
            <a:pPr marL="0" lvl="0" indent="0" algn="l" rtl="0">
              <a:spcBef>
                <a:spcPts val="1000"/>
              </a:spcBef>
              <a:spcAft>
                <a:spcPts val="0"/>
              </a:spcAft>
              <a:buNone/>
            </a:pPr>
            <a:r>
              <a:rPr lang="en" sz="2000"/>
              <a:t>What is the result here?</a:t>
            </a:r>
            <a:endParaRPr sz="2000"/>
          </a:p>
          <a:p>
            <a:pPr marL="457200" lvl="0" indent="-342900" algn="l" rtl="0">
              <a:spcBef>
                <a:spcPts val="0"/>
              </a:spcBef>
              <a:spcAft>
                <a:spcPts val="0"/>
              </a:spcAft>
              <a:buSzPts val="1800"/>
              <a:buChar char="-"/>
            </a:pPr>
            <a:r>
              <a:rPr lang="en" sz="1800"/>
              <a:t>console.log(“The result is: “ + x + y);</a:t>
            </a:r>
            <a:endParaRPr sz="1800"/>
          </a:p>
          <a:p>
            <a:pPr marL="0" lvl="0" indent="0" algn="l" rtl="0">
              <a:spcBef>
                <a:spcPts val="1000"/>
              </a:spcBef>
              <a:spcAft>
                <a:spcPts val="0"/>
              </a:spcAft>
              <a:buNone/>
            </a:pPr>
            <a:r>
              <a:rPr lang="en" sz="2000"/>
              <a:t>What is the result here?</a:t>
            </a:r>
            <a:endParaRPr sz="2000"/>
          </a:p>
          <a:p>
            <a:pPr marL="457200" lvl="0" indent="-342900" algn="l" rtl="0">
              <a:spcBef>
                <a:spcPts val="0"/>
              </a:spcBef>
              <a:spcAft>
                <a:spcPts val="0"/>
              </a:spcAft>
              <a:buSzPts val="1800"/>
              <a:buChar char="-"/>
            </a:pPr>
            <a:r>
              <a:rPr lang="en" sz="1800"/>
              <a:t>console.log(“The result is: “ + (x + y));</a:t>
            </a:r>
            <a:endParaRPr sz="1800"/>
          </a:p>
          <a:p>
            <a:pPr marL="0" lvl="0" indent="0" algn="l" rtl="0">
              <a:spcBef>
                <a:spcPts val="1000"/>
              </a:spcBef>
              <a:spcAft>
                <a:spcPts val="1000"/>
              </a:spcAft>
              <a:buNone/>
            </a:pPr>
            <a:endParaRPr sz="20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5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Adding numbers and strings (number)</a:t>
            </a:r>
            <a:endParaRPr sz="2600"/>
          </a:p>
          <a:p>
            <a:pPr marL="0" lvl="0" indent="0" algn="l" rtl="0">
              <a:spcBef>
                <a:spcPts val="0"/>
              </a:spcBef>
              <a:spcAft>
                <a:spcPts val="0"/>
              </a:spcAft>
              <a:buNone/>
            </a:pPr>
            <a:endParaRPr/>
          </a:p>
        </p:txBody>
      </p:sp>
      <p:sp>
        <p:nvSpPr>
          <p:cNvPr id="661" name="Google Shape;661;p56"/>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let x = 45;</a:t>
            </a:r>
            <a:br>
              <a:rPr lang="en" sz="2000"/>
            </a:br>
            <a:r>
              <a:rPr lang="en" sz="2000"/>
              <a:t>let y = 25;</a:t>
            </a:r>
            <a:endParaRPr sz="2000"/>
          </a:p>
          <a:p>
            <a:pPr marL="0" lvl="0" indent="0" algn="l" rtl="0">
              <a:spcBef>
                <a:spcPts val="0"/>
              </a:spcBef>
              <a:spcAft>
                <a:spcPts val="0"/>
              </a:spcAft>
              <a:buNone/>
            </a:pPr>
            <a:r>
              <a:rPr lang="en" sz="2000"/>
              <a:t>Let z = “15”;</a:t>
            </a:r>
            <a:endParaRPr sz="2000"/>
          </a:p>
          <a:p>
            <a:pPr marL="0" lvl="0" indent="0" algn="l" rtl="0">
              <a:spcBef>
                <a:spcPts val="1000"/>
              </a:spcBef>
              <a:spcAft>
                <a:spcPts val="0"/>
              </a:spcAft>
              <a:buNone/>
            </a:pPr>
            <a:r>
              <a:rPr lang="en" sz="2000"/>
              <a:t>What is the result here?</a:t>
            </a:r>
            <a:endParaRPr sz="2000"/>
          </a:p>
          <a:p>
            <a:pPr marL="457200" lvl="0" indent="-342900" algn="l" rtl="0">
              <a:spcBef>
                <a:spcPts val="0"/>
              </a:spcBef>
              <a:spcAft>
                <a:spcPts val="0"/>
              </a:spcAft>
              <a:buSzPts val="1800"/>
              <a:buChar char="-"/>
            </a:pPr>
            <a:r>
              <a:rPr lang="en" sz="1800"/>
              <a:t>console.log(x + y + z);</a:t>
            </a:r>
            <a:endParaRPr sz="1800"/>
          </a:p>
          <a:p>
            <a:pPr marL="0" lvl="0" indent="0" algn="l" rtl="0">
              <a:spcBef>
                <a:spcPts val="1000"/>
              </a:spcBef>
              <a:spcAft>
                <a:spcPts val="0"/>
              </a:spcAft>
              <a:buNone/>
            </a:pPr>
            <a:r>
              <a:rPr lang="en" sz="2000"/>
              <a:t>What is the result here?</a:t>
            </a:r>
            <a:endParaRPr sz="2000"/>
          </a:p>
          <a:p>
            <a:pPr marL="457200" lvl="0" indent="-342900" algn="l" rtl="0">
              <a:spcBef>
                <a:spcPts val="0"/>
              </a:spcBef>
              <a:spcAft>
                <a:spcPts val="0"/>
              </a:spcAft>
              <a:buSzPts val="1800"/>
              <a:buChar char="-"/>
            </a:pPr>
            <a:r>
              <a:rPr lang="en" sz="1800"/>
              <a:t>console.log(x + (y + z);</a:t>
            </a:r>
            <a:endParaRPr sz="1800"/>
          </a:p>
          <a:p>
            <a:pPr marL="0" lvl="0" indent="0" algn="l" rtl="0">
              <a:spcBef>
                <a:spcPts val="0"/>
              </a:spcBef>
              <a:spcAft>
                <a:spcPts val="1000"/>
              </a:spcAft>
              <a:buNone/>
            </a:pP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5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type BigInt</a:t>
            </a:r>
            <a:endParaRPr/>
          </a:p>
        </p:txBody>
      </p:sp>
      <p:sp>
        <p:nvSpPr>
          <p:cNvPr id="667" name="Google Shape;667;p57"/>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BigInt - a numerical data type representing both small and large numbers that cannot be represented by the data type number</a:t>
            </a:r>
            <a:endParaRPr sz="2000"/>
          </a:p>
          <a:p>
            <a:pPr marL="457200" lvl="0" indent="-342900" algn="l" rtl="0">
              <a:spcBef>
                <a:spcPts val="1200"/>
              </a:spcBef>
              <a:spcAft>
                <a:spcPts val="0"/>
              </a:spcAft>
              <a:buSzPts val="1800"/>
              <a:buChar char="-"/>
            </a:pPr>
            <a:r>
              <a:rPr lang="en" sz="1800"/>
              <a:t>Must contain a lowercase </a:t>
            </a:r>
            <a:r>
              <a:rPr lang="en" sz="1800">
                <a:solidFill>
                  <a:srgbClr val="F2F2F2"/>
                </a:solidFill>
              </a:rPr>
              <a:t>n</a:t>
            </a:r>
            <a:r>
              <a:rPr lang="en" sz="1800"/>
              <a:t> after the number, e.g. 426</a:t>
            </a:r>
            <a:r>
              <a:rPr lang="en" sz="1800">
                <a:solidFill>
                  <a:srgbClr val="F2F2F2"/>
                </a:solidFill>
              </a:rPr>
              <a:t>n</a:t>
            </a:r>
            <a:endParaRPr sz="1800">
              <a:solidFill>
                <a:srgbClr val="F2F2F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type BigInt (</a:t>
            </a:r>
            <a:r>
              <a:rPr lang="en-US" dirty="0"/>
              <a:t>cont’d)</a:t>
            </a:r>
            <a:endParaRPr dirty="0"/>
          </a:p>
        </p:txBody>
      </p:sp>
      <p:sp>
        <p:nvSpPr>
          <p:cNvPr id="673" name="Google Shape;673;p5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a:t>Two ways to create:</a:t>
            </a:r>
            <a:endParaRPr sz="2000" dirty="0"/>
          </a:p>
          <a:p>
            <a:pPr marL="457200" lvl="0" indent="-342900" algn="l" rtl="0">
              <a:spcBef>
                <a:spcPts val="1200"/>
              </a:spcBef>
              <a:spcAft>
                <a:spcPts val="0"/>
              </a:spcAft>
              <a:buSzPts val="1800"/>
              <a:buChar char="-"/>
            </a:pPr>
            <a:r>
              <a:rPr lang="en" sz="1800" dirty="0"/>
              <a:t>Append n to a whole number</a:t>
            </a:r>
            <a:endParaRPr sz="1800" dirty="0"/>
          </a:p>
          <a:p>
            <a:pPr marL="914400" lvl="1" indent="-330200" algn="l" rtl="0">
              <a:spcBef>
                <a:spcPts val="1000"/>
              </a:spcBef>
              <a:spcAft>
                <a:spcPts val="0"/>
              </a:spcAft>
              <a:buSzPts val="1600"/>
              <a:buChar char="-"/>
            </a:pPr>
            <a:r>
              <a:rPr lang="en" sz="1600" dirty="0"/>
              <a:t>const bigIntOne = 135n;</a:t>
            </a:r>
            <a:endParaRPr sz="1600" dirty="0"/>
          </a:p>
          <a:p>
            <a:pPr marL="457200" lvl="0" indent="-342900" algn="l" rtl="0">
              <a:spcBef>
                <a:spcPts val="1000"/>
              </a:spcBef>
              <a:spcAft>
                <a:spcPts val="0"/>
              </a:spcAft>
              <a:buSzPts val="1800"/>
              <a:buChar char="-"/>
            </a:pPr>
            <a:r>
              <a:rPr lang="en" sz="1800" dirty="0"/>
              <a:t>Call BigInt() on a whole numerical value or a string with only an integer value</a:t>
            </a:r>
            <a:endParaRPr sz="1800" dirty="0"/>
          </a:p>
          <a:p>
            <a:pPr marL="914400" lvl="1" indent="-330200" algn="l" rtl="0">
              <a:spcBef>
                <a:spcPts val="1000"/>
              </a:spcBef>
              <a:spcAft>
                <a:spcPts val="0"/>
              </a:spcAft>
              <a:buSzPts val="1600"/>
              <a:buChar char="-"/>
            </a:pPr>
            <a:r>
              <a:rPr lang="en" sz="1600" dirty="0"/>
              <a:t>const bigIntTwo = BigInt(964);</a:t>
            </a:r>
            <a:endParaRPr sz="1600" dirty="0"/>
          </a:p>
          <a:p>
            <a:pPr marL="1371600" lvl="2" indent="-330200" algn="l" rtl="0">
              <a:spcBef>
                <a:spcPts val="0"/>
              </a:spcBef>
              <a:spcAft>
                <a:spcPts val="0"/>
              </a:spcAft>
              <a:buSzPts val="1600"/>
              <a:buChar char="-"/>
            </a:pPr>
            <a:r>
              <a:rPr lang="en" sz="1600" dirty="0"/>
              <a:t>Bad practice - could already have precision loss</a:t>
            </a:r>
            <a:endParaRPr sz="1600" dirty="0"/>
          </a:p>
          <a:p>
            <a:pPr marL="914400" lvl="1" indent="-330200" algn="l" rtl="0">
              <a:spcBef>
                <a:spcPts val="1000"/>
              </a:spcBef>
              <a:spcAft>
                <a:spcPts val="0"/>
              </a:spcAft>
              <a:buSzPts val="1600"/>
              <a:buChar char="-"/>
            </a:pPr>
            <a:r>
              <a:rPr lang="en" sz="1600" dirty="0"/>
              <a:t>const bigIntThree = BigInt(“857”);</a:t>
            </a:r>
            <a:endParaRPr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Type Coercion (</a:t>
            </a:r>
            <a:r>
              <a:rPr lang="en-US" dirty="0" err="1"/>
              <a:t>BigInt</a:t>
            </a:r>
            <a:r>
              <a:rPr lang="en-US" dirty="0"/>
              <a:t>)</a:t>
            </a:r>
            <a:endParaRPr dirty="0"/>
          </a:p>
        </p:txBody>
      </p:sp>
      <p:sp>
        <p:nvSpPr>
          <p:cNvPr id="673" name="Google Shape;673;p5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Type coercion involves the conversion of values from one data type to another</a:t>
            </a:r>
          </a:p>
          <a:p>
            <a:pPr marL="342900" lvl="0" indent="-342900" algn="l" rtl="0">
              <a:spcBef>
                <a:spcPts val="0"/>
              </a:spcBef>
              <a:spcAft>
                <a:spcPts val="0"/>
              </a:spcAft>
              <a:buFontTx/>
              <a:buChar char="-"/>
            </a:pPr>
            <a:r>
              <a:rPr lang="en-US" sz="1800" dirty="0"/>
              <a:t>Typically performed during operations or comparisons of different data types</a:t>
            </a:r>
          </a:p>
          <a:p>
            <a:pPr marL="342900" lvl="0" indent="-342900" algn="l" rtl="0">
              <a:spcBef>
                <a:spcPts val="0"/>
              </a:spcBef>
              <a:spcAft>
                <a:spcPts val="0"/>
              </a:spcAft>
              <a:buFontTx/>
              <a:buChar char="-"/>
            </a:pPr>
            <a:r>
              <a:rPr lang="en-US" sz="1800" dirty="0"/>
              <a:t>Done when necessary to complete the operation or comparison</a:t>
            </a:r>
          </a:p>
          <a:p>
            <a:pPr marL="800100" lvl="1" indent="-342900">
              <a:buFontTx/>
              <a:buChar char="-"/>
            </a:pPr>
            <a:r>
              <a:rPr lang="en-US" sz="1600" dirty="0"/>
              <a:t>Remember the concatenation of the strings and the number? The number was coerced to a string</a:t>
            </a:r>
          </a:p>
        </p:txBody>
      </p:sp>
    </p:spTree>
    <p:extLst>
      <p:ext uri="{BB962C8B-B14F-4D97-AF65-F5344CB8AC3E}">
        <p14:creationId xmlns:p14="http://schemas.microsoft.com/office/powerpoint/2010/main" val="20423157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BigIn</a:t>
            </a:r>
            <a:r>
              <a:rPr lang="en-US" dirty="0"/>
              <a:t>t vs number</a:t>
            </a:r>
            <a:r>
              <a:rPr lang="en" dirty="0"/>
              <a:t> (</a:t>
            </a:r>
            <a:r>
              <a:rPr lang="en-US" dirty="0" err="1"/>
              <a:t>BigInt</a:t>
            </a:r>
            <a:r>
              <a:rPr lang="en-US" dirty="0"/>
              <a:t>)</a:t>
            </a:r>
            <a:endParaRPr dirty="0"/>
          </a:p>
        </p:txBody>
      </p:sp>
      <p:sp>
        <p:nvSpPr>
          <p:cNvPr id="673" name="Google Shape;673;p5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dirty="0"/>
              <a:t>Differences from numbers</a:t>
            </a:r>
          </a:p>
          <a:p>
            <a:pPr marL="342900" lvl="0" indent="-342900" algn="l" rtl="0">
              <a:spcBef>
                <a:spcPts val="0"/>
              </a:spcBef>
              <a:spcAft>
                <a:spcPts val="0"/>
              </a:spcAft>
              <a:buFontTx/>
              <a:buChar char="-"/>
            </a:pPr>
            <a:r>
              <a:rPr lang="en-US" sz="1800" dirty="0"/>
              <a:t>Cannot be used with methods from the Math object</a:t>
            </a:r>
          </a:p>
          <a:p>
            <a:pPr marL="285750" lvl="0" indent="-285750" algn="l" rtl="0">
              <a:spcBef>
                <a:spcPts val="0"/>
              </a:spcBef>
              <a:spcAft>
                <a:spcPts val="0"/>
              </a:spcAft>
              <a:buFontTx/>
              <a:buChar char="-"/>
            </a:pPr>
            <a:r>
              <a:rPr lang="en-US" sz="1800" dirty="0"/>
              <a:t>Cannot be mixed with a number value in operations (addition, subtraction, etc.)</a:t>
            </a:r>
          </a:p>
          <a:p>
            <a:pPr marL="742950" lvl="1" indent="-285750">
              <a:buFontTx/>
              <a:buChar char="-"/>
            </a:pPr>
            <a:r>
              <a:rPr lang="en-US" sz="1600" dirty="0"/>
              <a:t>Would need to be coerced to the same type (change </a:t>
            </a:r>
            <a:r>
              <a:rPr lang="en-US" sz="1600" dirty="0" err="1"/>
              <a:t>BigInt</a:t>
            </a:r>
            <a:r>
              <a:rPr lang="en-US" sz="1600" dirty="0"/>
              <a:t> to number or vice versa)</a:t>
            </a:r>
          </a:p>
          <a:p>
            <a:pPr marL="742950" lvl="1" indent="-285750">
              <a:buFontTx/>
              <a:buChar char="-"/>
            </a:pPr>
            <a:r>
              <a:rPr lang="en-US" sz="1600" dirty="0"/>
              <a:t>Coercion back and forth can cause a loss of precision</a:t>
            </a:r>
          </a:p>
        </p:txBody>
      </p:sp>
    </p:spTree>
    <p:extLst>
      <p:ext uri="{BB962C8B-B14F-4D97-AF65-F5344CB8AC3E}">
        <p14:creationId xmlns:p14="http://schemas.microsoft.com/office/powerpoint/2010/main" val="4172092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type boolean</a:t>
            </a:r>
            <a:endParaRPr dirty="0"/>
          </a:p>
        </p:txBody>
      </p:sp>
      <p:sp>
        <p:nvSpPr>
          <p:cNvPr id="679" name="Google Shape;679;p5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sz="2000" dirty="0"/>
              <a:t>Two values: true or false</a:t>
            </a:r>
          </a:p>
          <a:p>
            <a:pPr marL="0" lvl="0" indent="0" algn="l" rtl="0">
              <a:spcBef>
                <a:spcPts val="0"/>
              </a:spcBef>
              <a:spcAft>
                <a:spcPts val="1200"/>
              </a:spcAft>
              <a:buNone/>
            </a:pPr>
            <a:r>
              <a:rPr lang="en-US" sz="2000" dirty="0"/>
              <a:t>Can convert a non-</a:t>
            </a:r>
            <a:r>
              <a:rPr lang="en-US" sz="2000" dirty="0" err="1"/>
              <a:t>boolean</a:t>
            </a:r>
            <a:r>
              <a:rPr lang="en-US" sz="2000" dirty="0"/>
              <a:t> value (like a string) to a </a:t>
            </a:r>
            <a:r>
              <a:rPr lang="en-US" sz="2000" dirty="0" err="1"/>
              <a:t>boolean</a:t>
            </a:r>
            <a:r>
              <a:rPr lang="en-US" sz="2000" dirty="0"/>
              <a:t> one of two ways</a:t>
            </a:r>
          </a:p>
          <a:p>
            <a:pPr marL="342900" lvl="0" indent="-342900" algn="l" rtl="0">
              <a:spcBef>
                <a:spcPts val="0"/>
              </a:spcBef>
              <a:spcAft>
                <a:spcPts val="1200"/>
              </a:spcAft>
              <a:buFontTx/>
              <a:buChar char="-"/>
            </a:pPr>
            <a:r>
              <a:rPr lang="en-US" sz="1800" dirty="0"/>
              <a:t>Precede the value with two exclamation marks (!!</a:t>
            </a:r>
            <a:r>
              <a:rPr lang="en-US" sz="1800" dirty="0" err="1"/>
              <a:t>numOfStudents</a:t>
            </a:r>
            <a:r>
              <a:rPr lang="en-US" sz="1800" dirty="0"/>
              <a:t>)</a:t>
            </a:r>
          </a:p>
          <a:p>
            <a:pPr marL="342900" lvl="0" indent="-342900" algn="l" rtl="0">
              <a:spcBef>
                <a:spcPts val="0"/>
              </a:spcBef>
              <a:spcAft>
                <a:spcPts val="1200"/>
              </a:spcAft>
              <a:buFontTx/>
              <a:buChar char="-"/>
            </a:pPr>
            <a:r>
              <a:rPr lang="en-US" sz="1800" dirty="0"/>
              <a:t>Use the Boolean function – Boolean()</a:t>
            </a:r>
          </a:p>
          <a:p>
            <a:pPr marL="800100" lvl="1" indent="-342900">
              <a:spcAft>
                <a:spcPts val="1200"/>
              </a:spcAft>
              <a:buFontTx/>
              <a:buChar char="-"/>
            </a:pPr>
            <a:r>
              <a:rPr lang="en-US" sz="1600" dirty="0"/>
              <a:t>Boolean(</a:t>
            </a:r>
            <a:r>
              <a:rPr lang="en-US" sz="1600" dirty="0" err="1"/>
              <a:t>numOfStudents</a:t>
            </a:r>
            <a:r>
              <a:rPr lang="en-US" sz="1600" dirty="0"/>
              <a:t>)</a:t>
            </a:r>
          </a:p>
          <a:p>
            <a:pPr marL="800100" lvl="1" indent="-342900">
              <a:spcAft>
                <a:spcPts val="1200"/>
              </a:spcAft>
              <a:buFontTx/>
              <a:buChar char="-"/>
            </a:pPr>
            <a:r>
              <a:rPr lang="en-US" sz="1600" dirty="0"/>
              <a:t>Never use the word new with Boolean()</a:t>
            </a:r>
            <a:endParaRPr sz="16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Truthy/</a:t>
            </a:r>
            <a:r>
              <a:rPr lang="en-US" dirty="0" err="1"/>
              <a:t>falsy</a:t>
            </a:r>
            <a:r>
              <a:rPr lang="en-US" dirty="0"/>
              <a:t> values (</a:t>
            </a:r>
            <a:r>
              <a:rPr lang="en" dirty="0"/>
              <a:t>boolean)</a:t>
            </a:r>
            <a:endParaRPr dirty="0"/>
          </a:p>
        </p:txBody>
      </p:sp>
      <p:sp>
        <p:nvSpPr>
          <p:cNvPr id="679" name="Google Shape;679;p5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1200"/>
              </a:spcAft>
              <a:buFontTx/>
              <a:buChar char="-"/>
            </a:pPr>
            <a:r>
              <a:rPr lang="en-US" sz="2000" dirty="0"/>
              <a:t>Values that get coerced to false are called </a:t>
            </a:r>
            <a:r>
              <a:rPr lang="en-US" sz="2000" dirty="0" err="1"/>
              <a:t>falsy</a:t>
            </a:r>
            <a:r>
              <a:rPr lang="en-US" sz="2000" dirty="0"/>
              <a:t> values</a:t>
            </a:r>
          </a:p>
          <a:p>
            <a:pPr marL="342900" lvl="0" indent="-342900" algn="l" rtl="0">
              <a:spcBef>
                <a:spcPts val="0"/>
              </a:spcBef>
              <a:spcAft>
                <a:spcPts val="1200"/>
              </a:spcAft>
              <a:buFontTx/>
              <a:buChar char="-"/>
            </a:pPr>
            <a:r>
              <a:rPr lang="en-US" sz="2000" dirty="0"/>
              <a:t>All other coerced values are truthy values</a:t>
            </a:r>
            <a:endParaRPr sz="2000" dirty="0"/>
          </a:p>
        </p:txBody>
      </p:sp>
    </p:spTree>
    <p:extLst>
      <p:ext uri="{BB962C8B-B14F-4D97-AF65-F5344CB8AC3E}">
        <p14:creationId xmlns:p14="http://schemas.microsoft.com/office/powerpoint/2010/main" val="117254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Truthy/</a:t>
            </a:r>
            <a:r>
              <a:rPr lang="en-US" dirty="0" err="1"/>
              <a:t>falsy</a:t>
            </a:r>
            <a:r>
              <a:rPr lang="en-US" dirty="0"/>
              <a:t> values (</a:t>
            </a:r>
            <a:r>
              <a:rPr lang="en" dirty="0"/>
              <a:t>boolean)</a:t>
            </a:r>
            <a:endParaRPr dirty="0"/>
          </a:p>
        </p:txBody>
      </p:sp>
      <p:sp>
        <p:nvSpPr>
          <p:cNvPr id="679" name="Google Shape;679;p5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1200"/>
              </a:spcAft>
              <a:buFontTx/>
              <a:buChar char="-"/>
            </a:pPr>
            <a:r>
              <a:rPr lang="en-US" sz="2000" dirty="0"/>
              <a:t>Values that get coerced to false are called </a:t>
            </a:r>
            <a:r>
              <a:rPr lang="en-US" sz="2000" dirty="0" err="1"/>
              <a:t>falsy</a:t>
            </a:r>
            <a:r>
              <a:rPr lang="en-US" sz="2000" dirty="0"/>
              <a:t> values</a:t>
            </a:r>
          </a:p>
          <a:p>
            <a:pPr marL="342900" lvl="0" indent="-342900" algn="l" rtl="0">
              <a:spcBef>
                <a:spcPts val="0"/>
              </a:spcBef>
              <a:spcAft>
                <a:spcPts val="1200"/>
              </a:spcAft>
              <a:buFontTx/>
              <a:buChar char="-"/>
            </a:pPr>
            <a:r>
              <a:rPr lang="en-US" sz="2000" dirty="0"/>
              <a:t>All other coerced values are truthy values</a:t>
            </a:r>
            <a:endParaRPr sz="2000" dirty="0"/>
          </a:p>
        </p:txBody>
      </p:sp>
    </p:spTree>
    <p:extLst>
      <p:ext uri="{BB962C8B-B14F-4D97-AF65-F5344CB8AC3E}">
        <p14:creationId xmlns:p14="http://schemas.microsoft.com/office/powerpoint/2010/main" val="35275861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5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Truthy/</a:t>
            </a:r>
            <a:r>
              <a:rPr lang="en-US" dirty="0" err="1"/>
              <a:t>falsy</a:t>
            </a:r>
            <a:r>
              <a:rPr lang="en-US" dirty="0"/>
              <a:t> values (cont’d</a:t>
            </a:r>
            <a:r>
              <a:rPr lang="en" dirty="0"/>
              <a:t>)</a:t>
            </a:r>
            <a:endParaRPr dirty="0"/>
          </a:p>
        </p:txBody>
      </p:sp>
      <p:sp>
        <p:nvSpPr>
          <p:cNvPr id="679" name="Google Shape;679;p59"/>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342900" lvl="0" indent="-342900" algn="l" rtl="0">
              <a:spcBef>
                <a:spcPts val="0"/>
              </a:spcBef>
              <a:spcAft>
                <a:spcPts val="1200"/>
              </a:spcAft>
              <a:buFontTx/>
              <a:buChar char="-"/>
            </a:pPr>
            <a:r>
              <a:rPr lang="en-US" sz="1600" dirty="0"/>
              <a:t>undefined and null turn into false</a:t>
            </a:r>
          </a:p>
          <a:p>
            <a:pPr marL="342900" lvl="0" indent="-342900" algn="l" rtl="0">
              <a:spcBef>
                <a:spcPts val="0"/>
              </a:spcBef>
              <a:spcAft>
                <a:spcPts val="1200"/>
              </a:spcAft>
              <a:buFontTx/>
              <a:buChar char="-"/>
            </a:pPr>
            <a:r>
              <a:rPr lang="en-US" sz="1600" dirty="0"/>
              <a:t>0, -0, and </a:t>
            </a:r>
            <a:r>
              <a:rPr lang="en-US" sz="1600" dirty="0" err="1"/>
              <a:t>NaN</a:t>
            </a:r>
            <a:r>
              <a:rPr lang="en-US" sz="1600" dirty="0"/>
              <a:t> turn into false</a:t>
            </a:r>
          </a:p>
          <a:p>
            <a:pPr marL="342900" lvl="0" indent="-342900" algn="l" rtl="0">
              <a:spcBef>
                <a:spcPts val="0"/>
              </a:spcBef>
              <a:spcAft>
                <a:spcPts val="1200"/>
              </a:spcAft>
              <a:buFontTx/>
              <a:buChar char="-"/>
            </a:pPr>
            <a:r>
              <a:rPr lang="en-US" sz="1600" dirty="0"/>
              <a:t>All other numbers turn into true</a:t>
            </a:r>
          </a:p>
          <a:p>
            <a:pPr marL="342900" lvl="0" indent="-342900" algn="l" rtl="0">
              <a:spcBef>
                <a:spcPts val="0"/>
              </a:spcBef>
              <a:spcAft>
                <a:spcPts val="1200"/>
              </a:spcAft>
              <a:buFontTx/>
              <a:buChar char="-"/>
            </a:pPr>
            <a:r>
              <a:rPr lang="en-US" sz="1600" dirty="0"/>
              <a:t>0n turns into false</a:t>
            </a:r>
          </a:p>
          <a:p>
            <a:pPr marL="342900" lvl="0" indent="-342900" algn="l" rtl="0">
              <a:spcBef>
                <a:spcPts val="0"/>
              </a:spcBef>
              <a:spcAft>
                <a:spcPts val="1200"/>
              </a:spcAft>
              <a:buFontTx/>
              <a:buChar char="-"/>
            </a:pPr>
            <a:r>
              <a:rPr lang="en-US" sz="1600" dirty="0"/>
              <a:t>all other </a:t>
            </a:r>
            <a:r>
              <a:rPr lang="en-US" sz="1600" dirty="0" err="1"/>
              <a:t>BigInts</a:t>
            </a:r>
            <a:r>
              <a:rPr lang="en-US" sz="1600" dirty="0"/>
              <a:t> turn into true</a:t>
            </a:r>
          </a:p>
          <a:p>
            <a:pPr marL="342900" lvl="0" indent="-342900" algn="l" rtl="0">
              <a:spcBef>
                <a:spcPts val="0"/>
              </a:spcBef>
              <a:spcAft>
                <a:spcPts val="1200"/>
              </a:spcAft>
              <a:buFontTx/>
              <a:buChar char="-"/>
            </a:pPr>
            <a:r>
              <a:rPr lang="en-US" sz="1600" dirty="0"/>
              <a:t>The empty string “” turns into false</a:t>
            </a:r>
          </a:p>
          <a:p>
            <a:pPr marL="342900" lvl="0" indent="-342900" algn="l" rtl="0">
              <a:spcBef>
                <a:spcPts val="0"/>
              </a:spcBef>
              <a:spcAft>
                <a:spcPts val="1200"/>
              </a:spcAft>
              <a:buFontTx/>
              <a:buChar char="-"/>
            </a:pPr>
            <a:r>
              <a:rPr lang="en-US" sz="1600" dirty="0"/>
              <a:t>All other strings turn into true</a:t>
            </a:r>
          </a:p>
          <a:p>
            <a:pPr marL="342900" lvl="0" indent="-342900" algn="l" rtl="0">
              <a:spcBef>
                <a:spcPts val="0"/>
              </a:spcBef>
              <a:spcAft>
                <a:spcPts val="1200"/>
              </a:spcAft>
              <a:buFontTx/>
              <a:buChar char="-"/>
            </a:pPr>
            <a:r>
              <a:rPr lang="en-US" sz="1600" dirty="0"/>
              <a:t>Symbols and Objects become true</a:t>
            </a:r>
            <a:endParaRPr sz="1600" dirty="0"/>
          </a:p>
        </p:txBody>
      </p:sp>
    </p:spTree>
    <p:extLst>
      <p:ext uri="{BB962C8B-B14F-4D97-AF65-F5344CB8AC3E}">
        <p14:creationId xmlns:p14="http://schemas.microsoft.com/office/powerpoint/2010/main" val="4163424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3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Values</a:t>
            </a:r>
            <a:endParaRPr/>
          </a:p>
        </p:txBody>
      </p:sp>
      <p:sp>
        <p:nvSpPr>
          <p:cNvPr id="483" name="Google Shape;483;p30"/>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Values</a:t>
            </a:r>
            <a:endParaRPr sz="2400"/>
          </a:p>
          <a:p>
            <a:pPr marL="457200" lvl="0" indent="-355600" algn="l" rtl="0">
              <a:spcBef>
                <a:spcPts val="1200"/>
              </a:spcBef>
              <a:spcAft>
                <a:spcPts val="0"/>
              </a:spcAft>
              <a:buSzPts val="2000"/>
              <a:buChar char="-"/>
            </a:pPr>
            <a:r>
              <a:rPr lang="en" sz="2000"/>
              <a:t>Chunks of bits that represent pieces of information</a:t>
            </a:r>
            <a:endParaRPr sz="2000"/>
          </a:p>
          <a:p>
            <a:pPr marL="457200" lvl="0" indent="-355600" algn="l" rtl="0">
              <a:spcBef>
                <a:spcPts val="0"/>
              </a:spcBef>
              <a:spcAft>
                <a:spcPts val="0"/>
              </a:spcAft>
              <a:buSzPts val="2000"/>
              <a:buChar char="-"/>
            </a:pPr>
            <a:r>
              <a:rPr lang="en" sz="2000"/>
              <a:t>Stored in memory locations</a:t>
            </a:r>
            <a:endParaRPr sz="2000"/>
          </a:p>
          <a:p>
            <a:pPr marL="0" lvl="0" indent="0" algn="l" rtl="0">
              <a:spcBef>
                <a:spcPts val="1200"/>
              </a:spcBef>
              <a:spcAft>
                <a:spcPts val="0"/>
              </a:spcAft>
              <a:buNone/>
            </a:pPr>
            <a:r>
              <a:rPr lang="en" sz="2400"/>
              <a:t>Creating a value</a:t>
            </a:r>
            <a:endParaRPr sz="2400"/>
          </a:p>
          <a:p>
            <a:pPr marL="457200" lvl="0" indent="-355600" algn="l" rtl="0">
              <a:spcBef>
                <a:spcPts val="1200"/>
              </a:spcBef>
              <a:spcAft>
                <a:spcPts val="0"/>
              </a:spcAft>
              <a:buSzPts val="2000"/>
              <a:buChar char="-"/>
            </a:pPr>
            <a:r>
              <a:rPr lang="en" sz="2000"/>
              <a:t>Invoke its name</a:t>
            </a:r>
            <a:endParaRPr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4" name="Google Shape;684;p6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Symbol</a:t>
            </a:r>
            <a:endParaRPr/>
          </a:p>
        </p:txBody>
      </p:sp>
      <p:sp>
        <p:nvSpPr>
          <p:cNvPr id="685" name="Google Shape;685;p60"/>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undefined </a:t>
            </a:r>
            <a:endParaRPr/>
          </a:p>
        </p:txBody>
      </p:sp>
      <p:sp>
        <p:nvSpPr>
          <p:cNvPr id="691" name="Google Shape;691;p61"/>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sz="2000" dirty="0"/>
              <a:t>undefined – means the variable has not been assigned a value</a:t>
            </a:r>
          </a:p>
          <a:p>
            <a:pPr marL="0" lvl="0" indent="0" algn="l" rtl="0">
              <a:spcBef>
                <a:spcPts val="0"/>
              </a:spcBef>
              <a:spcAft>
                <a:spcPts val="1200"/>
              </a:spcAft>
              <a:buNone/>
            </a:pPr>
            <a:r>
              <a:rPr lang="en-US" sz="2000" dirty="0"/>
              <a:t>	var a;</a:t>
            </a:r>
            <a:br>
              <a:rPr lang="en-US" sz="2000" dirty="0"/>
            </a:br>
            <a:r>
              <a:rPr lang="en-US" sz="2000" dirty="0"/>
              <a:t>	console.log(a); // undefined</a:t>
            </a:r>
            <a:br>
              <a:rPr lang="en-US" sz="2000" dirty="0"/>
            </a:br>
            <a:r>
              <a:rPr lang="en-US" sz="2000" dirty="0"/>
              <a:t>	</a:t>
            </a:r>
            <a:r>
              <a:rPr lang="en-US" sz="2000" dirty="0" err="1"/>
              <a:t>typeof</a:t>
            </a:r>
            <a:r>
              <a:rPr lang="en-US" sz="2000" dirty="0"/>
              <a:t> (a); // ‘undefined’</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undefined (</a:t>
            </a:r>
            <a:r>
              <a:rPr lang="en-US" dirty="0"/>
              <a:t>cont’d)</a:t>
            </a:r>
            <a:endParaRPr dirty="0"/>
          </a:p>
        </p:txBody>
      </p:sp>
      <p:sp>
        <p:nvSpPr>
          <p:cNvPr id="691" name="Google Shape;691;p61"/>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sz="2000" dirty="0"/>
              <a:t>WATCH OUT – you actually CAN assign a value of ‘undefined’ to a variable</a:t>
            </a:r>
          </a:p>
          <a:p>
            <a:pPr marL="342900" lvl="0" indent="-342900" algn="l" rtl="0">
              <a:spcBef>
                <a:spcPts val="0"/>
              </a:spcBef>
              <a:spcAft>
                <a:spcPts val="1200"/>
              </a:spcAft>
              <a:buFontTx/>
              <a:buChar char="-"/>
            </a:pPr>
            <a:r>
              <a:rPr lang="en-US" sz="2000" dirty="0"/>
              <a:t>BAD PRACTICE – would cause a variable that has not been assigned a value and a variable that has been manually given a value of undefined to be considered equal</a:t>
            </a:r>
          </a:p>
        </p:txBody>
      </p:sp>
    </p:spTree>
    <p:extLst>
      <p:ext uri="{BB962C8B-B14F-4D97-AF65-F5344CB8AC3E}">
        <p14:creationId xmlns:p14="http://schemas.microsoft.com/office/powerpoint/2010/main" val="15583602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6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null </a:t>
            </a:r>
            <a:endParaRPr/>
          </a:p>
        </p:txBody>
      </p:sp>
      <p:sp>
        <p:nvSpPr>
          <p:cNvPr id="697" name="Google Shape;697;p62"/>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sz="2000" dirty="0"/>
              <a:t>null – means the variable has no value or an empty value</a:t>
            </a:r>
          </a:p>
          <a:p>
            <a:pPr marL="342900" lvl="0" indent="-342900" algn="l" rtl="0">
              <a:spcBef>
                <a:spcPts val="0"/>
              </a:spcBef>
              <a:spcAft>
                <a:spcPts val="1200"/>
              </a:spcAft>
              <a:buFontTx/>
              <a:buChar char="-"/>
            </a:pPr>
            <a:r>
              <a:rPr lang="en-US" sz="2000" dirty="0"/>
              <a:t>BUT – it is a type of assignment value because you can assign a value of null to a variable</a:t>
            </a:r>
          </a:p>
          <a:p>
            <a:pPr marL="342900" lvl="0" indent="-342900" algn="l" rtl="0">
              <a:spcBef>
                <a:spcPts val="0"/>
              </a:spcBef>
              <a:spcAft>
                <a:spcPts val="1200"/>
              </a:spcAft>
              <a:buFontTx/>
              <a:buChar char="-"/>
            </a:pPr>
            <a:r>
              <a:rPr lang="en-US" sz="2000" dirty="0"/>
              <a:t>null == undefined but null !== undefined (more on this later)</a:t>
            </a:r>
          </a:p>
          <a:p>
            <a:pPr marL="342900" lvl="0" indent="-342900" algn="l" rtl="0">
              <a:spcBef>
                <a:spcPts val="0"/>
              </a:spcBef>
              <a:spcAft>
                <a:spcPts val="1200"/>
              </a:spcAft>
              <a:buFontTx/>
              <a:buChar char="-"/>
            </a:pPr>
            <a:r>
              <a:rPr lang="en-US" sz="2000" dirty="0" err="1"/>
              <a:t>typeof</a:t>
            </a:r>
            <a:r>
              <a:rPr lang="en-US" sz="2000" dirty="0"/>
              <a:t> null; // ‘object’</a:t>
            </a:r>
            <a:endParaRPr sz="20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6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Immutability</a:t>
            </a:r>
            <a:endParaRPr/>
          </a:p>
        </p:txBody>
      </p:sp>
      <p:sp>
        <p:nvSpPr>
          <p:cNvPr id="703" name="Google Shape;703;p63"/>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900"/>
              <a:t>Means value cannot be changed once assigned</a:t>
            </a:r>
            <a:endParaRPr sz="1900"/>
          </a:p>
          <a:p>
            <a:pPr marL="914400" lvl="1" indent="-317500" algn="l" rtl="0">
              <a:spcBef>
                <a:spcPts val="1200"/>
              </a:spcBef>
              <a:spcAft>
                <a:spcPts val="0"/>
              </a:spcAft>
              <a:buSzPts val="1400"/>
              <a:buChar char="-"/>
            </a:pPr>
            <a:r>
              <a:rPr lang="en"/>
              <a:t>Can assign new value but cannot change old value</a:t>
            </a:r>
            <a:endParaRPr/>
          </a:p>
          <a:p>
            <a:pPr marL="914400" lvl="0" indent="0" algn="l" rtl="0">
              <a:spcBef>
                <a:spcPts val="1200"/>
              </a:spcBef>
              <a:spcAft>
                <a:spcPts val="0"/>
              </a:spcAft>
              <a:buNone/>
            </a:pPr>
            <a:endParaRPr/>
          </a:p>
          <a:p>
            <a:pPr marL="1371600" lvl="2" indent="-317500" algn="l" rtl="0">
              <a:spcBef>
                <a:spcPts val="0"/>
              </a:spcBef>
              <a:spcAft>
                <a:spcPts val="0"/>
              </a:spcAft>
              <a:buSzPts val="1400"/>
              <a:buChar char="-"/>
            </a:pPr>
            <a:r>
              <a:rPr lang="en"/>
              <a:t>Ex: if assigning a string value to a variable, we could assign a new value to the variable, but we could not change a character in the old value</a:t>
            </a:r>
            <a:endParaRPr/>
          </a:p>
          <a:p>
            <a:pPr marL="1371600" lvl="0" indent="0" algn="l" rtl="0">
              <a:spcBef>
                <a:spcPts val="1200"/>
              </a:spcBef>
              <a:spcAft>
                <a:spcPts val="0"/>
              </a:spcAft>
              <a:buNone/>
            </a:pPr>
            <a:endParaRPr/>
          </a:p>
          <a:p>
            <a:pPr marL="1371600" lvl="2" indent="-317500" algn="l" rtl="0">
              <a:spcBef>
                <a:spcPts val="0"/>
              </a:spcBef>
              <a:spcAft>
                <a:spcPts val="0"/>
              </a:spcAft>
              <a:buClr>
                <a:schemeClr val="lt2"/>
              </a:buClr>
              <a:buSzPts val="1400"/>
              <a:buChar char="-"/>
            </a:pPr>
            <a:r>
              <a:rPr lang="en">
                <a:solidFill>
                  <a:schemeClr val="lt2"/>
                </a:solidFill>
              </a:rPr>
              <a:t>var word = “cat”;</a:t>
            </a:r>
            <a:br>
              <a:rPr lang="en">
                <a:solidFill>
                  <a:schemeClr val="lt2"/>
                </a:solidFill>
              </a:rPr>
            </a:br>
            <a:r>
              <a:rPr lang="en">
                <a:solidFill>
                  <a:schemeClr val="lt2"/>
                </a:solidFill>
              </a:rPr>
              <a:t>console.log(word[0]); </a:t>
            </a:r>
            <a:r>
              <a:rPr lang="en">
                <a:solidFill>
                  <a:schemeClr val="accent2"/>
                </a:solidFill>
              </a:rPr>
              <a:t>// c</a:t>
            </a:r>
            <a:br>
              <a:rPr lang="en">
                <a:solidFill>
                  <a:schemeClr val="lt2"/>
                </a:solidFill>
              </a:rPr>
            </a:br>
            <a:r>
              <a:rPr lang="en">
                <a:solidFill>
                  <a:schemeClr val="lt2"/>
                </a:solidFill>
              </a:rPr>
              <a:t>word[0] = “r”; </a:t>
            </a:r>
            <a:r>
              <a:rPr lang="en">
                <a:solidFill>
                  <a:schemeClr val="accent2"/>
                </a:solidFill>
              </a:rPr>
              <a:t>// no error shows</a:t>
            </a:r>
            <a:br>
              <a:rPr lang="en">
                <a:solidFill>
                  <a:schemeClr val="lt2"/>
                </a:solidFill>
              </a:rPr>
            </a:br>
            <a:r>
              <a:rPr lang="en">
                <a:solidFill>
                  <a:schemeClr val="lt2"/>
                </a:solidFill>
              </a:rPr>
              <a:t>console.log(word[0]); </a:t>
            </a:r>
            <a:r>
              <a:rPr lang="en">
                <a:solidFill>
                  <a:schemeClr val="accent2"/>
                </a:solidFill>
              </a:rPr>
              <a:t>// c</a:t>
            </a:r>
            <a:br>
              <a:rPr lang="en">
                <a:solidFill>
                  <a:schemeClr val="lt2"/>
                </a:solidFill>
              </a:rPr>
            </a:br>
            <a:r>
              <a:rPr lang="en">
                <a:solidFill>
                  <a:schemeClr val="lt2"/>
                </a:solidFill>
              </a:rPr>
              <a:t>console.log(word); </a:t>
            </a:r>
            <a:r>
              <a:rPr lang="en">
                <a:solidFill>
                  <a:schemeClr val="accent2"/>
                </a:solidFill>
              </a:rPr>
              <a:t>// cat</a:t>
            </a:r>
            <a:endParaRPr>
              <a:solidFill>
                <a:schemeClr val="accent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6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Copying by value vs by reference</a:t>
            </a:r>
            <a:endParaRPr/>
          </a:p>
        </p:txBody>
      </p:sp>
      <p:sp>
        <p:nvSpPr>
          <p:cNvPr id="709" name="Google Shape;709;p6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All variable values are stored in memory at specific addresses</a:t>
            </a:r>
            <a:endParaRPr sz="2500"/>
          </a:p>
          <a:p>
            <a:pPr marL="0" lvl="0" indent="0" algn="l" rtl="0">
              <a:spcBef>
                <a:spcPts val="1200"/>
              </a:spcBef>
              <a:spcAft>
                <a:spcPts val="0"/>
              </a:spcAft>
              <a:buNone/>
            </a:pPr>
            <a:endParaRPr sz="2500"/>
          </a:p>
          <a:p>
            <a:pPr marL="0" lvl="0" indent="0" algn="l" rtl="0">
              <a:spcBef>
                <a:spcPts val="1200"/>
              </a:spcBef>
              <a:spcAft>
                <a:spcPts val="0"/>
              </a:spcAft>
              <a:buNone/>
            </a:pPr>
            <a:r>
              <a:rPr lang="en" sz="2500"/>
              <a:t>Copying of a variable is done with the “=” assignment operator</a:t>
            </a:r>
            <a:endParaRPr sz="2500"/>
          </a:p>
          <a:p>
            <a:pPr marL="0" lvl="0" indent="0" algn="l" rtl="0">
              <a:spcBef>
                <a:spcPts val="1200"/>
              </a:spcBef>
              <a:spcAft>
                <a:spcPts val="1200"/>
              </a:spcAft>
              <a:buNone/>
            </a:pPr>
            <a:endParaRPr sz="25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6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Copying by value vs by reference</a:t>
            </a:r>
            <a:endParaRPr/>
          </a:p>
        </p:txBody>
      </p:sp>
      <p:sp>
        <p:nvSpPr>
          <p:cNvPr id="715" name="Google Shape;715;p65"/>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3"/>
                </a:solidFill>
              </a:rPr>
              <a:t>Copying by value</a:t>
            </a:r>
            <a:r>
              <a:rPr lang="en" sz="1800"/>
              <a:t> (primitive data type):</a:t>
            </a:r>
            <a:endParaRPr sz="1800"/>
          </a:p>
          <a:p>
            <a:pPr marL="457200" lvl="0" indent="-355600" algn="l" rtl="0">
              <a:spcBef>
                <a:spcPts val="1200"/>
              </a:spcBef>
              <a:spcAft>
                <a:spcPts val="0"/>
              </a:spcAft>
              <a:buSzPts val="2000"/>
              <a:buChar char="-"/>
            </a:pPr>
            <a:r>
              <a:rPr lang="en" sz="1600"/>
              <a:t>Variable holds the value directly</a:t>
            </a:r>
            <a:endParaRPr sz="1600"/>
          </a:p>
          <a:p>
            <a:pPr marL="457200" lvl="0" indent="-355600" algn="l" rtl="0">
              <a:spcBef>
                <a:spcPts val="0"/>
              </a:spcBef>
              <a:spcAft>
                <a:spcPts val="0"/>
              </a:spcAft>
              <a:buSzPts val="2000"/>
              <a:buChar char="-"/>
            </a:pPr>
            <a:r>
              <a:rPr lang="en" sz="1600"/>
              <a:t>Variable doesn’t know the memory address of the value</a:t>
            </a:r>
            <a:endParaRPr sz="1600"/>
          </a:p>
          <a:p>
            <a:pPr marL="457200" lvl="0" indent="-330200" algn="l" rtl="0">
              <a:spcBef>
                <a:spcPts val="0"/>
              </a:spcBef>
              <a:spcAft>
                <a:spcPts val="0"/>
              </a:spcAft>
              <a:buSzPts val="1600"/>
              <a:buChar char="-"/>
            </a:pPr>
            <a:r>
              <a:rPr lang="en" sz="1600"/>
              <a:t>Even if two variables have the same value for the same primitive data type, those values are stored at different memory locations</a:t>
            </a:r>
            <a:r>
              <a:rPr lang="en" sz="1200"/>
              <a:t> </a:t>
            </a:r>
            <a:endParaRPr sz="1200"/>
          </a:p>
          <a:p>
            <a:pPr marL="0" lvl="0" indent="0" algn="l" rtl="0">
              <a:spcBef>
                <a:spcPts val="1200"/>
              </a:spcBef>
              <a:spcAft>
                <a:spcPts val="0"/>
              </a:spcAft>
              <a:buNone/>
            </a:pPr>
            <a:r>
              <a:rPr lang="en" sz="1800">
                <a:solidFill>
                  <a:schemeClr val="accent3"/>
                </a:solidFill>
              </a:rPr>
              <a:t>Copying by Reference</a:t>
            </a:r>
            <a:r>
              <a:rPr lang="en" sz="1800"/>
              <a:t> (non-primitive data type):</a:t>
            </a:r>
            <a:endParaRPr sz="1800"/>
          </a:p>
          <a:p>
            <a:pPr marL="457200" lvl="0" indent="-355600" algn="l" rtl="0">
              <a:spcBef>
                <a:spcPts val="1200"/>
              </a:spcBef>
              <a:spcAft>
                <a:spcPts val="0"/>
              </a:spcAft>
              <a:buSzPts val="2000"/>
              <a:buChar char="-"/>
            </a:pPr>
            <a:r>
              <a:rPr lang="en" sz="1600"/>
              <a:t>Variable holds the memory address of the value, not the value directly</a:t>
            </a:r>
            <a:endParaRPr sz="16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6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Copying by value</a:t>
            </a:r>
            <a:endParaRPr/>
          </a:p>
        </p:txBody>
      </p:sp>
      <p:sp>
        <p:nvSpPr>
          <p:cNvPr id="721" name="Google Shape;721;p66"/>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Means the new variable holds a copy of the old variable</a:t>
            </a:r>
            <a:endParaRPr sz="1800"/>
          </a:p>
          <a:p>
            <a:pPr marL="457200" lvl="0" indent="-330200" algn="l" rtl="0">
              <a:spcBef>
                <a:spcPts val="1200"/>
              </a:spcBef>
              <a:spcAft>
                <a:spcPts val="0"/>
              </a:spcAft>
              <a:buSzPts val="1600"/>
              <a:buChar char="-"/>
            </a:pPr>
            <a:r>
              <a:rPr lang="en" sz="1600"/>
              <a:t>The variables hold the same value but at different memory locations</a:t>
            </a:r>
            <a:endParaRPr sz="1600"/>
          </a:p>
          <a:p>
            <a:pPr marL="457200" lvl="0" indent="-330200" algn="l" rtl="0">
              <a:spcBef>
                <a:spcPts val="0"/>
              </a:spcBef>
              <a:spcAft>
                <a:spcPts val="0"/>
              </a:spcAft>
              <a:buSzPts val="1600"/>
              <a:buChar char="-"/>
            </a:pPr>
            <a:r>
              <a:rPr lang="en" sz="1600"/>
              <a:t>Changing one does not affect the other</a:t>
            </a:r>
            <a:endParaRPr sz="1600"/>
          </a:p>
          <a:p>
            <a:pPr marL="0" lvl="0" indent="0" algn="l" rtl="0">
              <a:spcBef>
                <a:spcPts val="1200"/>
              </a:spcBef>
              <a:spcAft>
                <a:spcPts val="0"/>
              </a:spcAft>
              <a:buNone/>
            </a:pPr>
            <a:endParaRPr sz="1600"/>
          </a:p>
          <a:p>
            <a:pPr marL="0" lvl="0" indent="0" algn="l" rtl="0">
              <a:spcBef>
                <a:spcPts val="0"/>
              </a:spcBef>
              <a:spcAft>
                <a:spcPts val="1200"/>
              </a:spcAft>
              <a:buNone/>
            </a:pPr>
            <a:r>
              <a:rPr lang="en" sz="1600"/>
              <a:t>                  </a:t>
            </a:r>
            <a:r>
              <a:rPr lang="en" sz="1600">
                <a:solidFill>
                  <a:schemeClr val="lt2"/>
                </a:solidFill>
              </a:rPr>
              <a:t>var a = 1;</a:t>
            </a:r>
            <a:br>
              <a:rPr lang="en" sz="1600">
                <a:solidFill>
                  <a:schemeClr val="lt2"/>
                </a:solidFill>
              </a:rPr>
            </a:br>
            <a:r>
              <a:rPr lang="en" sz="1600">
                <a:solidFill>
                  <a:schemeClr val="lt2"/>
                </a:solidFill>
              </a:rPr>
              <a:t>                  var b = a;</a:t>
            </a:r>
            <a:br>
              <a:rPr lang="en" sz="1600">
                <a:solidFill>
                  <a:schemeClr val="lt2"/>
                </a:solidFill>
              </a:rPr>
            </a:br>
            <a:r>
              <a:rPr lang="en" sz="1600">
                <a:solidFill>
                  <a:schemeClr val="lt2"/>
                </a:solidFill>
              </a:rPr>
              <a:t>                  a = 3;</a:t>
            </a:r>
            <a:br>
              <a:rPr lang="en" sz="1600">
                <a:solidFill>
                  <a:schemeClr val="lt2"/>
                </a:solidFill>
              </a:rPr>
            </a:br>
            <a:r>
              <a:rPr lang="en" sz="1600">
                <a:solidFill>
                  <a:schemeClr val="lt2"/>
                </a:solidFill>
              </a:rPr>
              <a:t>                  console.log(a); </a:t>
            </a:r>
            <a:r>
              <a:rPr lang="en" sz="1600">
                <a:solidFill>
                  <a:schemeClr val="accent2"/>
                </a:solidFill>
              </a:rPr>
              <a:t>// 3</a:t>
            </a:r>
            <a:br>
              <a:rPr lang="en" sz="1600">
                <a:solidFill>
                  <a:schemeClr val="lt2"/>
                </a:solidFill>
              </a:rPr>
            </a:br>
            <a:r>
              <a:rPr lang="en" sz="1600">
                <a:solidFill>
                  <a:schemeClr val="lt2"/>
                </a:solidFill>
              </a:rPr>
              <a:t>                  console.log(b); </a:t>
            </a:r>
            <a:r>
              <a:rPr lang="en" sz="1600">
                <a:solidFill>
                  <a:schemeClr val="accent2"/>
                </a:solidFill>
              </a:rPr>
              <a:t>// 1</a:t>
            </a:r>
            <a:endParaRPr sz="1600">
              <a:solidFill>
                <a:schemeClr val="accent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6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Copy by reference</a:t>
            </a:r>
            <a:endParaRPr/>
          </a:p>
        </p:txBody>
      </p:sp>
      <p:sp>
        <p:nvSpPr>
          <p:cNvPr id="727" name="Google Shape;727;p67"/>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1600"/>
          </a:p>
          <a:p>
            <a:pPr marL="0" lvl="0" indent="0" algn="l" rtl="0">
              <a:spcBef>
                <a:spcPts val="1200"/>
              </a:spcBef>
              <a:spcAft>
                <a:spcPts val="0"/>
              </a:spcAft>
              <a:buNone/>
            </a:pPr>
            <a:r>
              <a:rPr lang="en" sz="1600"/>
              <a:t>Means the new variable holds a copy of the old variable’s reference to the value</a:t>
            </a:r>
            <a:endParaRPr sz="1600"/>
          </a:p>
          <a:p>
            <a:pPr marL="457200" lvl="0" indent="-323850" algn="l" rtl="0">
              <a:spcBef>
                <a:spcPts val="1200"/>
              </a:spcBef>
              <a:spcAft>
                <a:spcPts val="0"/>
              </a:spcAft>
              <a:buSzPts val="1500"/>
              <a:buChar char="-"/>
            </a:pPr>
            <a:r>
              <a:rPr lang="en" sz="1500"/>
              <a:t>Both variables hold not the value itself but the memory address for the value</a:t>
            </a:r>
            <a:endParaRPr sz="1500"/>
          </a:p>
          <a:p>
            <a:pPr marL="457200" lvl="0" indent="-323850" algn="l" rtl="0">
              <a:spcBef>
                <a:spcPts val="0"/>
              </a:spcBef>
              <a:spcAft>
                <a:spcPts val="0"/>
              </a:spcAft>
              <a:buSzPts val="1500"/>
              <a:buChar char="-"/>
            </a:pPr>
            <a:r>
              <a:rPr lang="en" sz="1500"/>
              <a:t>Changing the value for one changes the value for the other</a:t>
            </a:r>
            <a:endParaRPr sz="1500"/>
          </a:p>
          <a:p>
            <a:pPr marL="0" lvl="0" indent="0" algn="l" rtl="0">
              <a:lnSpc>
                <a:spcPct val="115000"/>
              </a:lnSpc>
              <a:spcBef>
                <a:spcPts val="1200"/>
              </a:spcBef>
              <a:spcAft>
                <a:spcPts val="0"/>
              </a:spcAft>
              <a:buNone/>
            </a:pPr>
            <a:r>
              <a:rPr lang="en" sz="1500"/>
              <a:t>                </a:t>
            </a:r>
            <a:r>
              <a:rPr lang="en" sz="1500">
                <a:solidFill>
                  <a:schemeClr val="lt2"/>
                </a:solidFill>
              </a:rPr>
              <a:t>var a = [8, 3];</a:t>
            </a:r>
            <a:endParaRPr sz="1500">
              <a:solidFill>
                <a:schemeClr val="lt2"/>
              </a:solidFill>
            </a:endParaRPr>
          </a:p>
          <a:p>
            <a:pPr marL="0" lvl="0" indent="0" algn="l" rtl="0">
              <a:lnSpc>
                <a:spcPct val="115000"/>
              </a:lnSpc>
              <a:spcBef>
                <a:spcPts val="0"/>
              </a:spcBef>
              <a:spcAft>
                <a:spcPts val="0"/>
              </a:spcAft>
              <a:buNone/>
            </a:pPr>
            <a:r>
              <a:rPr lang="en" sz="1500">
                <a:solidFill>
                  <a:schemeClr val="lt2"/>
                </a:solidFill>
              </a:rPr>
              <a:t>                var b = a;</a:t>
            </a:r>
            <a:endParaRPr sz="1500">
              <a:solidFill>
                <a:schemeClr val="lt2"/>
              </a:solidFill>
            </a:endParaRPr>
          </a:p>
          <a:p>
            <a:pPr marL="0" lvl="0" indent="0" algn="l" rtl="0">
              <a:lnSpc>
                <a:spcPct val="115000"/>
              </a:lnSpc>
              <a:spcBef>
                <a:spcPts val="0"/>
              </a:spcBef>
              <a:spcAft>
                <a:spcPts val="0"/>
              </a:spcAft>
              <a:buNone/>
            </a:pPr>
            <a:r>
              <a:rPr lang="en" sz="1500">
                <a:solidFill>
                  <a:schemeClr val="lt2"/>
                </a:solidFill>
              </a:rPr>
              <a:t>                a.push(5);</a:t>
            </a:r>
            <a:endParaRPr sz="1500">
              <a:solidFill>
                <a:schemeClr val="lt2"/>
              </a:solidFill>
            </a:endParaRPr>
          </a:p>
          <a:p>
            <a:pPr marL="0" lvl="0" indent="0" algn="l" rtl="0">
              <a:lnSpc>
                <a:spcPct val="115000"/>
              </a:lnSpc>
              <a:spcBef>
                <a:spcPts val="0"/>
              </a:spcBef>
              <a:spcAft>
                <a:spcPts val="0"/>
              </a:spcAft>
              <a:buNone/>
            </a:pPr>
            <a:r>
              <a:rPr lang="en" sz="1500">
                <a:solidFill>
                  <a:schemeClr val="lt2"/>
                </a:solidFill>
              </a:rPr>
              <a:t>                console.log(a); </a:t>
            </a:r>
            <a:r>
              <a:rPr lang="en" sz="1500">
                <a:solidFill>
                  <a:schemeClr val="accent2"/>
                </a:solidFill>
              </a:rPr>
              <a:t>// [8, 3, 5]</a:t>
            </a:r>
            <a:endParaRPr sz="1500">
              <a:solidFill>
                <a:schemeClr val="accent2"/>
              </a:solidFill>
            </a:endParaRPr>
          </a:p>
          <a:p>
            <a:pPr marL="0" lvl="0" indent="0" algn="l" rtl="0">
              <a:lnSpc>
                <a:spcPct val="115000"/>
              </a:lnSpc>
              <a:spcBef>
                <a:spcPts val="0"/>
              </a:spcBef>
              <a:spcAft>
                <a:spcPts val="0"/>
              </a:spcAft>
              <a:buNone/>
            </a:pPr>
            <a:r>
              <a:rPr lang="en" sz="1500">
                <a:solidFill>
                  <a:schemeClr val="lt2"/>
                </a:solidFill>
              </a:rPr>
              <a:t>                console.log(b); </a:t>
            </a:r>
            <a:r>
              <a:rPr lang="en" sz="1500">
                <a:solidFill>
                  <a:schemeClr val="accent2"/>
                </a:solidFill>
              </a:rPr>
              <a:t>// [8, 3, 5]</a:t>
            </a:r>
            <a:endParaRPr sz="1500">
              <a:solidFill>
                <a:schemeClr val="accent2"/>
              </a:solidFill>
            </a:endParaRPr>
          </a:p>
          <a:p>
            <a:pPr marL="0" lvl="0" indent="0" algn="l" rtl="0">
              <a:spcBef>
                <a:spcPts val="0"/>
              </a:spcBef>
              <a:spcAft>
                <a:spcPts val="1200"/>
              </a:spcAft>
              <a:buNone/>
            </a:pPr>
            <a:endParaRPr sz="18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6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733" name="Google Shape;733;p6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Here’s what you’ll find in this </a:t>
            </a:r>
            <a:r>
              <a:rPr lang="en" b="1">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a:solidFill>
                  <a:schemeClr val="accent3"/>
                </a:solidFill>
              </a:rPr>
              <a:t> template: </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slide structure based on a Workshop presentation, which you can easily adapt to your needs. For more info on how to edit the template, please visit </a:t>
            </a:r>
            <a:r>
              <a:rPr lang="en" b="1">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a:solidFill>
                  <a:schemeClr val="accent3"/>
                </a:solidFill>
              </a:rPr>
              <a:t> or read our </a:t>
            </a:r>
            <a:r>
              <a:rPr lang="en" b="1">
                <a:solidFill>
                  <a:schemeClr val="accent1"/>
                </a:solidFill>
                <a:uFill>
                  <a:noFill/>
                </a:uFill>
                <a:hlinkClick r:id="rId5">
                  <a:extLst>
                    <a:ext uri="{A12FA001-AC4F-418D-AE19-62706E023703}">
                      <ahyp:hlinkClr xmlns:ahyp="http://schemas.microsoft.com/office/drawing/2018/hyperlinkcolor" val="tx"/>
                    </a:ext>
                  </a:extLst>
                </a:hlinkClick>
              </a:rPr>
              <a:t>FAQs</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An assortment of graphic resources that are suitable for use in the presentation can be found in the </a:t>
            </a:r>
            <a:r>
              <a:rPr lang="en" b="1">
                <a:solidFill>
                  <a:schemeClr val="accent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 slide</a:t>
            </a:r>
            <a:r>
              <a:rPr lang="en">
                <a:solidFill>
                  <a:schemeClr val="accent3"/>
                </a:solidFill>
              </a:rPr>
              <a:t>, which you must keep so that proper credits for our design are given.</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a:solidFill>
                  <a:schemeClr val="accent3"/>
                </a:solidFill>
              </a:rPr>
              <a:t>, where you’ll find links to all the elements used in the template.</a:t>
            </a:r>
            <a:endParaRPr>
              <a:solidFill>
                <a:schemeClr val="accent3"/>
              </a:solidFill>
            </a:endParaRPr>
          </a:p>
          <a:p>
            <a:pPr marL="457200" lvl="0" indent="-292100" algn="l" rtl="0">
              <a:spcBef>
                <a:spcPts val="0"/>
              </a:spcBef>
              <a:spcAft>
                <a:spcPts val="0"/>
              </a:spcAft>
              <a:buClr>
                <a:schemeClr val="accent3"/>
              </a:buClr>
              <a:buSzPts val="1000"/>
              <a:buChar char="∗"/>
            </a:pPr>
            <a:r>
              <a:rPr lang="en" b="1">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Final slides with:</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The </a:t>
            </a:r>
            <a:r>
              <a:rPr lang="en" b="1">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a:solidFill>
                  <a:schemeClr val="accent3"/>
                </a:solidFill>
              </a:rPr>
              <a:t> used in the template.</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11" action="ppaction://hlinksldjump">
                  <a:extLst>
                    <a:ext uri="{A12FA001-AC4F-418D-AE19-62706E023703}">
                      <ahyp:hlinkClr xmlns:ahyp="http://schemas.microsoft.com/office/drawing/2018/hyperlinkcolor" val="tx"/>
                    </a:ext>
                  </a:extLst>
                </a:hlinkClick>
              </a:rPr>
              <a:t>selection of illustrations</a:t>
            </a:r>
            <a:r>
              <a:rPr lang="en" b="1">
                <a:solidFill>
                  <a:schemeClr val="accent3"/>
                </a:solidFill>
              </a:rPr>
              <a:t>.</a:t>
            </a:r>
            <a:r>
              <a:rPr lang="en">
                <a:solidFill>
                  <a:schemeClr val="accent3"/>
                </a:solidFill>
              </a:rPr>
              <a:t> You can also customize and animate them as you wish with the online editor. Visit</a:t>
            </a:r>
            <a:r>
              <a:rPr lang="en" b="1">
                <a:solidFill>
                  <a:schemeClr val="accent3"/>
                </a:solidFill>
              </a:rPr>
              <a:t> </a:t>
            </a:r>
            <a:r>
              <a:rPr lang="en" b="1">
                <a:solidFill>
                  <a:schemeClr val="accent1"/>
                </a:solidFill>
                <a:uFill>
                  <a:noFill/>
                </a:uFill>
                <a:hlinkClick r:id="rId12">
                  <a:extLst>
                    <a:ext uri="{A12FA001-AC4F-418D-AE19-62706E023703}">
                      <ahyp:hlinkClr xmlns:ahyp="http://schemas.microsoft.com/office/drawing/2018/hyperlinkcolor" val="tx"/>
                    </a:ext>
                  </a:extLst>
                </a:hlinkClick>
              </a:rPr>
              <a:t>Storyset</a:t>
            </a:r>
            <a:r>
              <a:rPr lang="en">
                <a:solidFill>
                  <a:schemeClr val="accent3"/>
                </a:solidFill>
              </a:rPr>
              <a:t> to find more. </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More</a:t>
            </a:r>
            <a:r>
              <a:rPr lang="en">
                <a:solidFill>
                  <a:schemeClr val="accent3"/>
                </a:solidFill>
                <a:uFill>
                  <a:noFill/>
                </a:uFill>
                <a:hlinkClick r:id="rId13" action="ppaction://hlinksldjump">
                  <a:extLst>
                    <a:ext uri="{A12FA001-AC4F-418D-AE19-62706E023703}">
                      <ahyp:hlinkClr xmlns:ahyp="http://schemas.microsoft.com/office/drawing/2018/hyperlinkcolor" val="tx"/>
                    </a:ext>
                  </a:extLst>
                </a:hlinkClick>
              </a:rPr>
              <a:t> </a:t>
            </a:r>
            <a:r>
              <a:rPr lang="en" b="1">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solidFill>
                  <a:schemeClr val="accent3"/>
                </a:solidFill>
              </a:rPr>
              <a:t>, whose size and color can be edited. </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Sets of </a:t>
            </a:r>
            <a:r>
              <a:rPr lang="en" b="1">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a:solidFill>
                  <a:schemeClr val="accent1"/>
                </a:solidFill>
                <a:uFill>
                  <a:noFill/>
                </a:uFill>
                <a:hlinkClick r:id="rId14" action="ppaction://hlinksldjump">
                  <a:extLst>
                    <a:ext uri="{A12FA001-AC4F-418D-AE19-62706E023703}">
                      <ahyp:hlinkClr xmlns:ahyp="http://schemas.microsoft.com/office/drawing/2018/hyperlinkcolor" val="tx"/>
                    </a:ext>
                  </a:extLst>
                </a:hlinkClick>
              </a:rPr>
              <a:t> </a:t>
            </a:r>
            <a:r>
              <a:rPr lang="en">
                <a:solidFill>
                  <a:schemeClr val="accent3"/>
                </a:solidFill>
              </a:rPr>
              <a:t>of the following themes: general, business, avatar, creative process, education, help &amp; support, medical, nature, performing arts, SEO &amp; marketing, and teamwork.</a:t>
            </a:r>
            <a:endParaRPr>
              <a:solidFill>
                <a:schemeClr val="accent3"/>
              </a:solidFill>
            </a:endParaRPr>
          </a:p>
          <a:p>
            <a:pPr marL="0" lvl="0" indent="0" algn="l" rtl="0">
              <a:spcBef>
                <a:spcPts val="0"/>
              </a:spcBef>
              <a:spcAft>
                <a:spcPts val="0"/>
              </a:spcAft>
              <a:buNone/>
            </a:pPr>
            <a:r>
              <a:rPr lang="en">
                <a:solidFill>
                  <a:schemeClr val="accent3"/>
                </a:solidFill>
              </a:rPr>
              <a:t>You can delete this slide when you’re done editing the presentation.</a:t>
            </a:r>
            <a:endParaRPr>
              <a:solidFill>
                <a:schemeClr val="accent3"/>
              </a:solidFill>
            </a:endParaRPr>
          </a:p>
        </p:txBody>
      </p:sp>
      <p:sp>
        <p:nvSpPr>
          <p:cNvPr id="734" name="Google Shape;734;p6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35" name="Google Shape;735;p6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36" name="Google Shape;736;p6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3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Bits</a:t>
            </a:r>
            <a:endParaRPr/>
          </a:p>
        </p:txBody>
      </p:sp>
      <p:sp>
        <p:nvSpPr>
          <p:cNvPr id="489" name="Google Shape;489;p31"/>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6"/>
                </a:solidFill>
              </a:rPr>
              <a:t>Bit</a:t>
            </a:r>
            <a:r>
              <a:rPr lang="en" sz="2200"/>
              <a:t> - something that has two possible states/values</a:t>
            </a:r>
            <a:endParaRPr sz="2200"/>
          </a:p>
          <a:p>
            <a:pPr marL="457200" lvl="0" indent="-342900" algn="l" rtl="0">
              <a:spcBef>
                <a:spcPts val="1200"/>
              </a:spcBef>
              <a:spcAft>
                <a:spcPts val="0"/>
              </a:spcAft>
              <a:buSzPts val="1800"/>
              <a:buChar char="-"/>
            </a:pPr>
            <a:r>
              <a:rPr lang="en" sz="1800"/>
              <a:t>On or off</a:t>
            </a:r>
            <a:endParaRPr sz="1800"/>
          </a:p>
          <a:p>
            <a:pPr marL="457200" lvl="0" indent="-342900" algn="l" rtl="0">
              <a:spcBef>
                <a:spcPts val="0"/>
              </a:spcBef>
              <a:spcAft>
                <a:spcPts val="0"/>
              </a:spcAft>
              <a:buSzPts val="1800"/>
              <a:buChar char="-"/>
            </a:pPr>
            <a:r>
              <a:rPr lang="en" sz="1800"/>
              <a:t>Zero or one</a:t>
            </a:r>
            <a:endParaRPr sz="1800"/>
          </a:p>
          <a:p>
            <a:pPr marL="457200" lvl="0" indent="-342900" algn="l" rtl="0">
              <a:spcBef>
                <a:spcPts val="0"/>
              </a:spcBef>
              <a:spcAft>
                <a:spcPts val="0"/>
              </a:spcAft>
              <a:buSzPts val="1800"/>
              <a:buChar char="-"/>
            </a:pPr>
            <a:r>
              <a:rPr lang="en" sz="1800"/>
              <a:t>High charge or low charge</a:t>
            </a:r>
            <a:endParaRPr sz="1800"/>
          </a:p>
          <a:p>
            <a:pPr marL="457200" lvl="0" indent="-342900" algn="l" rtl="0">
              <a:spcBef>
                <a:spcPts val="0"/>
              </a:spcBef>
              <a:spcAft>
                <a:spcPts val="0"/>
              </a:spcAft>
              <a:buSzPts val="1800"/>
              <a:buChar char="-"/>
            </a:pPr>
            <a:r>
              <a:rPr lang="en" sz="1800"/>
              <a:t>Strong or weak signal</a:t>
            </a:r>
            <a:endParaRPr sz="1800"/>
          </a:p>
          <a:p>
            <a:pPr marL="457200" lvl="0" indent="-342900" algn="l" rtl="0">
              <a:spcBef>
                <a:spcPts val="0"/>
              </a:spcBef>
              <a:spcAft>
                <a:spcPts val="0"/>
              </a:spcAft>
              <a:buSzPts val="1800"/>
              <a:buChar char="-"/>
            </a:pPr>
            <a:r>
              <a:rPr lang="en" sz="1800"/>
              <a:t>Shiny or dull spot (CDs) </a:t>
            </a:r>
            <a:endParaRPr sz="2400"/>
          </a:p>
          <a:p>
            <a:pPr marL="0" lvl="0" indent="0" algn="l" rtl="0">
              <a:spcBef>
                <a:spcPts val="1200"/>
              </a:spcBef>
              <a:spcAft>
                <a:spcPts val="0"/>
              </a:spcAft>
              <a:buNone/>
            </a:pPr>
            <a:r>
              <a:rPr lang="en" sz="2200">
                <a:solidFill>
                  <a:srgbClr val="F2F2F2"/>
                </a:solidFill>
              </a:rPr>
              <a:t>Binary</a:t>
            </a:r>
            <a:r>
              <a:rPr lang="en" sz="2200"/>
              <a:t> - a base 2 numbering system</a:t>
            </a:r>
            <a:endParaRPr sz="2200"/>
          </a:p>
          <a:p>
            <a:pPr marL="457200" lvl="0" indent="-342900" algn="l" rtl="0">
              <a:spcBef>
                <a:spcPts val="1200"/>
              </a:spcBef>
              <a:spcAft>
                <a:spcPts val="0"/>
              </a:spcAft>
              <a:buSzPts val="1800"/>
              <a:buChar char="-"/>
            </a:pPr>
            <a:r>
              <a:rPr lang="en" sz="1800"/>
              <a:t>Count using only 0s and 1s</a:t>
            </a:r>
            <a:endParaRPr sz="18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69"/>
          <p:cNvSpPr txBox="1">
            <a:spLocks noGrp="1"/>
          </p:cNvSpPr>
          <p:nvPr>
            <p:ph type="title"/>
          </p:nvPr>
        </p:nvSpPr>
        <p:spPr>
          <a:xfrm flipH="1">
            <a:off x="1460450" y="1436713"/>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742" name="Google Shape;742;p69"/>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743" name="Google Shape;743;p69"/>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Lesson</a:t>
            </a:r>
            <a:endParaRPr/>
          </a:p>
        </p:txBody>
      </p:sp>
      <p:sp>
        <p:nvSpPr>
          <p:cNvPr id="744" name="Google Shape;744;p69"/>
          <p:cNvSpPr txBox="1">
            <a:spLocks noGrp="1"/>
          </p:cNvSpPr>
          <p:nvPr>
            <p:ph type="title" idx="3"/>
          </p:nvPr>
        </p:nvSpPr>
        <p:spPr>
          <a:xfrm flipH="1">
            <a:off x="2850125" y="241986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45" name="Google Shape;745;p69"/>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746" name="Google Shape;746;p69"/>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Topic</a:t>
            </a:r>
            <a:endParaRPr/>
          </a:p>
        </p:txBody>
      </p:sp>
      <p:sp>
        <p:nvSpPr>
          <p:cNvPr id="747" name="Google Shape;747;p69"/>
          <p:cNvSpPr txBox="1">
            <a:spLocks noGrp="1"/>
          </p:cNvSpPr>
          <p:nvPr>
            <p:ph type="title" idx="6"/>
          </p:nvPr>
        </p:nvSpPr>
        <p:spPr>
          <a:xfrm flipH="1">
            <a:off x="4242875" y="340021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48" name="Google Shape;748;p69"/>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749" name="Google Shape;749;p69"/>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750" name="Google Shape;750;p69"/>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751" name="Google Shape;751;p69"/>
          <p:cNvGrpSpPr/>
          <p:nvPr/>
        </p:nvGrpSpPr>
        <p:grpSpPr>
          <a:xfrm>
            <a:off x="1084825" y="1168950"/>
            <a:ext cx="506100" cy="3401075"/>
            <a:chOff x="1084825" y="1168950"/>
            <a:chExt cx="506100" cy="3401075"/>
          </a:xfrm>
        </p:grpSpPr>
        <p:sp>
          <p:nvSpPr>
            <p:cNvPr id="752" name="Google Shape;752;p6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53" name="Google Shape;753;p69"/>
            <p:cNvCxnSpPr/>
            <p:nvPr/>
          </p:nvCxnSpPr>
          <p:spPr>
            <a:xfrm>
              <a:off x="1337875" y="1168950"/>
              <a:ext cx="0" cy="2764500"/>
            </a:xfrm>
            <a:prstGeom prst="straightConnector1">
              <a:avLst/>
            </a:prstGeom>
            <a:noFill/>
            <a:ln w="9525" cap="flat" cmpd="sng">
              <a:solidFill>
                <a:schemeClr val="accent4"/>
              </a:solidFill>
              <a:prstDash val="solid"/>
              <a:round/>
              <a:headEnd type="none" w="med" len="med"/>
              <a:tailEnd type="none" w="med" len="med"/>
            </a:ln>
          </p:spPr>
        </p:cxnSp>
      </p:grpSp>
      <p:sp>
        <p:nvSpPr>
          <p:cNvPr id="754" name="Google Shape;754;p69"/>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55" name="Google Shape;755;p69"/>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56" name="Google Shape;756;p69"/>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70"/>
          <p:cNvSpPr txBox="1">
            <a:spLocks noGrp="1"/>
          </p:cNvSpPr>
          <p:nvPr>
            <p:ph type="title"/>
          </p:nvPr>
        </p:nvSpPr>
        <p:spPr>
          <a:xfrm flipH="1">
            <a:off x="2054663" y="586975"/>
            <a:ext cx="1842300" cy="11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762" name="Google Shape;762;p70"/>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763" name="Google Shape;763;p70"/>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764" name="Google Shape;764;p70"/>
          <p:cNvSpPr txBox="1"/>
          <p:nvPr/>
        </p:nvSpPr>
        <p:spPr>
          <a:xfrm>
            <a:off x="2127375" y="3586575"/>
            <a:ext cx="506100" cy="7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765" name="Google Shape;765;p70"/>
          <p:cNvCxnSpPr>
            <a:endCxn id="764" idx="0"/>
          </p:cNvCxnSpPr>
          <p:nvPr/>
        </p:nvCxnSpPr>
        <p:spPr>
          <a:xfrm>
            <a:off x="2380425" y="1478475"/>
            <a:ext cx="0" cy="2108100"/>
          </a:xfrm>
          <a:prstGeom prst="straightConnector1">
            <a:avLst/>
          </a:prstGeom>
          <a:noFill/>
          <a:ln w="9525" cap="flat" cmpd="sng">
            <a:solidFill>
              <a:schemeClr val="accent4"/>
            </a:solidFill>
            <a:prstDash val="solid"/>
            <a:round/>
            <a:headEnd type="none" w="med" len="med"/>
            <a:tailEnd type="none" w="med" len="med"/>
          </a:ln>
        </p:spPr>
      </p:cxnSp>
      <p:sp>
        <p:nvSpPr>
          <p:cNvPr id="766" name="Google Shape;766;p7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67" name="Google Shape;767;p7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68" name="Google Shape;768;p7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p71"/>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System—it’s only a bit larger than the Moon &gt;</a:t>
            </a:r>
            <a:endParaRPr/>
          </a:p>
        </p:txBody>
      </p:sp>
      <p:sp>
        <p:nvSpPr>
          <p:cNvPr id="774" name="Google Shape;774;p71"/>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beautiful name and is the second planet from the Sun. It’s hot and has a poisonous atmosphere &gt;</a:t>
            </a:r>
            <a:endParaRPr/>
          </a:p>
        </p:txBody>
      </p:sp>
      <p:sp>
        <p:nvSpPr>
          <p:cNvPr id="775" name="Google Shape;775;p71"/>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776" name="Google Shape;776;p71"/>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 &lt; /1 &gt; </a:t>
            </a:r>
            <a:r>
              <a:rPr lang="en">
                <a:solidFill>
                  <a:schemeClr val="accent6"/>
                </a:solidFill>
              </a:rPr>
              <a:t>{</a:t>
            </a:r>
            <a:r>
              <a:rPr lang="en"/>
              <a:t> </a:t>
            </a:r>
            <a:endParaRPr/>
          </a:p>
        </p:txBody>
      </p:sp>
      <p:grpSp>
        <p:nvGrpSpPr>
          <p:cNvPr id="777" name="Google Shape;777;p71"/>
          <p:cNvGrpSpPr/>
          <p:nvPr/>
        </p:nvGrpSpPr>
        <p:grpSpPr>
          <a:xfrm>
            <a:off x="1707884" y="1417701"/>
            <a:ext cx="320076" cy="320076"/>
            <a:chOff x="1562938" y="4248450"/>
            <a:chExt cx="475950" cy="475950"/>
          </a:xfrm>
        </p:grpSpPr>
        <p:sp>
          <p:nvSpPr>
            <p:cNvPr id="778" name="Google Shape;778;p71"/>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1"/>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1"/>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1"/>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1"/>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1"/>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1"/>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1"/>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1"/>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1"/>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1"/>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1"/>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1"/>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1"/>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1"/>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71"/>
          <p:cNvGrpSpPr/>
          <p:nvPr/>
        </p:nvGrpSpPr>
        <p:grpSpPr>
          <a:xfrm>
            <a:off x="1707878" y="3444511"/>
            <a:ext cx="320088" cy="260682"/>
            <a:chOff x="5899913" y="4248925"/>
            <a:chExt cx="639025" cy="524300"/>
          </a:xfrm>
        </p:grpSpPr>
        <p:sp>
          <p:nvSpPr>
            <p:cNvPr id="794" name="Google Shape;794;p71"/>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71"/>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1"/>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1"/>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1"/>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1"/>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1"/>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1"/>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1"/>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7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4" name="Google Shape;804;p7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5" name="Google Shape;805;p7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06" name="Google Shape;806;p71"/>
          <p:cNvGrpSpPr/>
          <p:nvPr/>
        </p:nvGrpSpPr>
        <p:grpSpPr>
          <a:xfrm>
            <a:off x="1614876" y="1364434"/>
            <a:ext cx="506092" cy="426611"/>
            <a:chOff x="1665363" y="1706700"/>
            <a:chExt cx="578325" cy="487500"/>
          </a:xfrm>
        </p:grpSpPr>
        <p:sp>
          <p:nvSpPr>
            <p:cNvPr id="807" name="Google Shape;807;p7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71"/>
          <p:cNvGrpSpPr/>
          <p:nvPr/>
        </p:nvGrpSpPr>
        <p:grpSpPr>
          <a:xfrm>
            <a:off x="1614876" y="3361546"/>
            <a:ext cx="506092" cy="426611"/>
            <a:chOff x="1665363" y="1706700"/>
            <a:chExt cx="578325" cy="487500"/>
          </a:xfrm>
        </p:grpSpPr>
        <p:sp>
          <p:nvSpPr>
            <p:cNvPr id="810" name="Google Shape;810;p7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71"/>
          <p:cNvGrpSpPr/>
          <p:nvPr/>
        </p:nvGrpSpPr>
        <p:grpSpPr>
          <a:xfrm>
            <a:off x="1084825" y="3203163"/>
            <a:ext cx="506100" cy="1366863"/>
            <a:chOff x="1084825" y="3203163"/>
            <a:chExt cx="506100" cy="1366863"/>
          </a:xfrm>
        </p:grpSpPr>
        <p:cxnSp>
          <p:nvCxnSpPr>
            <p:cNvPr id="813" name="Google Shape;813;p7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814" name="Google Shape;814;p7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815" name="Google Shape;815;p71"/>
          <p:cNvGrpSpPr/>
          <p:nvPr/>
        </p:nvGrpSpPr>
        <p:grpSpPr>
          <a:xfrm>
            <a:off x="1084825" y="1208049"/>
            <a:ext cx="506100" cy="1366863"/>
            <a:chOff x="1084825" y="3203163"/>
            <a:chExt cx="506100" cy="1366863"/>
          </a:xfrm>
        </p:grpSpPr>
        <p:cxnSp>
          <p:nvCxnSpPr>
            <p:cNvPr id="816" name="Google Shape;816;p7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817" name="Google Shape;817;p7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72"/>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 </a:t>
            </a:r>
            <a:r>
              <a:rPr lang="en">
                <a:solidFill>
                  <a:schemeClr val="accent6"/>
                </a:solidFill>
              </a:rPr>
              <a:t>{</a:t>
            </a:r>
            <a:endParaRPr>
              <a:solidFill>
                <a:schemeClr val="accent6"/>
              </a:solidFill>
            </a:endParaRPr>
          </a:p>
        </p:txBody>
      </p:sp>
      <p:sp>
        <p:nvSpPr>
          <p:cNvPr id="823" name="Google Shape;823;p72"/>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‘Here you can give a brief description of the topic you want to talk about’</a:t>
            </a:r>
            <a:endParaRPr>
              <a:solidFill>
                <a:schemeClr val="accent2"/>
              </a:solidFill>
            </a:endParaRPr>
          </a:p>
          <a:p>
            <a:pPr marL="449116" lvl="0" indent="0" algn="l" rtl="0">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824" name="Google Shape;824;p72"/>
          <p:cNvGrpSpPr/>
          <p:nvPr/>
        </p:nvGrpSpPr>
        <p:grpSpPr>
          <a:xfrm>
            <a:off x="1084825" y="1168950"/>
            <a:ext cx="506100" cy="3431975"/>
            <a:chOff x="1084825" y="1168950"/>
            <a:chExt cx="506100" cy="3431975"/>
          </a:xfrm>
        </p:grpSpPr>
        <p:sp>
          <p:nvSpPr>
            <p:cNvPr id="825" name="Google Shape;825;p72"/>
            <p:cNvSpPr txBox="1"/>
            <p:nvPr/>
          </p:nvSpPr>
          <p:spPr>
            <a:xfrm>
              <a:off x="1084825" y="3954425"/>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26" name="Google Shape;826;p72"/>
            <p:cNvCxnSpPr/>
            <p:nvPr/>
          </p:nvCxnSpPr>
          <p:spPr>
            <a:xfrm>
              <a:off x="1337875" y="1168950"/>
              <a:ext cx="0" cy="2767200"/>
            </a:xfrm>
            <a:prstGeom prst="straightConnector1">
              <a:avLst/>
            </a:prstGeom>
            <a:noFill/>
            <a:ln w="9525" cap="flat" cmpd="sng">
              <a:solidFill>
                <a:schemeClr val="accent4"/>
              </a:solidFill>
              <a:prstDash val="solid"/>
              <a:round/>
              <a:headEnd type="none" w="med" len="med"/>
              <a:tailEnd type="none" w="med" len="med"/>
            </a:ln>
          </p:spPr>
        </p:cxnSp>
      </p:grpSp>
      <p:grpSp>
        <p:nvGrpSpPr>
          <p:cNvPr id="827" name="Google Shape;827;p72"/>
          <p:cNvGrpSpPr/>
          <p:nvPr/>
        </p:nvGrpSpPr>
        <p:grpSpPr>
          <a:xfrm>
            <a:off x="2008321" y="2971150"/>
            <a:ext cx="667800" cy="902750"/>
            <a:chOff x="2008321" y="2971150"/>
            <a:chExt cx="667800" cy="902750"/>
          </a:xfrm>
        </p:grpSpPr>
        <p:cxnSp>
          <p:nvCxnSpPr>
            <p:cNvPr id="828" name="Google Shape;828;p72"/>
            <p:cNvCxnSpPr/>
            <p:nvPr/>
          </p:nvCxnSpPr>
          <p:spPr>
            <a:xfrm>
              <a:off x="2280025" y="2971150"/>
              <a:ext cx="0" cy="521700"/>
            </a:xfrm>
            <a:prstGeom prst="straightConnector1">
              <a:avLst/>
            </a:prstGeom>
            <a:noFill/>
            <a:ln w="9525" cap="flat" cmpd="sng">
              <a:solidFill>
                <a:schemeClr val="accent4"/>
              </a:solidFill>
              <a:prstDash val="solid"/>
              <a:round/>
              <a:headEnd type="none" w="med" len="med"/>
              <a:tailEnd type="none" w="med" len="med"/>
            </a:ln>
          </p:spPr>
        </p:cxnSp>
        <p:sp>
          <p:nvSpPr>
            <p:cNvPr id="829" name="Google Shape;829;p72"/>
            <p:cNvSpPr txBox="1"/>
            <p:nvPr/>
          </p:nvSpPr>
          <p:spPr>
            <a:xfrm>
              <a:off x="2008321" y="3473700"/>
              <a:ext cx="66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830" name="Google Shape;830;p72"/>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1" name="Google Shape;831;p72"/>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2" name="Google Shape;832;p72"/>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cxnSp>
        <p:nvCxnSpPr>
          <p:cNvPr id="837" name="Google Shape;837;p73"/>
          <p:cNvCxnSpPr>
            <a:stCxn id="838" idx="1"/>
            <a:endCxn id="839" idx="1"/>
          </p:cNvCxnSpPr>
          <p:nvPr/>
        </p:nvCxnSpPr>
        <p:spPr>
          <a:xfrm>
            <a:off x="2798125"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840" name="Google Shape;840;p7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841" name="Google Shape;841;p73"/>
          <p:cNvGrpSpPr/>
          <p:nvPr/>
        </p:nvGrpSpPr>
        <p:grpSpPr>
          <a:xfrm>
            <a:off x="1084825" y="1153725"/>
            <a:ext cx="506100" cy="3416300"/>
            <a:chOff x="1084825" y="1153725"/>
            <a:chExt cx="506100" cy="3416300"/>
          </a:xfrm>
        </p:grpSpPr>
        <p:sp>
          <p:nvSpPr>
            <p:cNvPr id="842" name="Google Shape;842;p73"/>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3" name="Google Shape;843;p73"/>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sp>
        <p:nvSpPr>
          <p:cNvPr id="844" name="Google Shape;844;p73"/>
          <p:cNvSpPr txBox="1"/>
          <p:nvPr/>
        </p:nvSpPr>
        <p:spPr>
          <a:xfrm>
            <a:off x="1642225" y="1276463"/>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845" name="Google Shape;845;p73"/>
          <p:cNvSpPr txBox="1"/>
          <p:nvPr/>
        </p:nvSpPr>
        <p:spPr>
          <a:xfrm>
            <a:off x="1642225" y="2982667"/>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846" name="Google Shape;846;p73"/>
          <p:cNvSpPr txBox="1"/>
          <p:nvPr/>
        </p:nvSpPr>
        <p:spPr>
          <a:xfrm>
            <a:off x="209275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838" name="Google Shape;838;p73"/>
          <p:cNvSpPr/>
          <p:nvPr/>
        </p:nvSpPr>
        <p:spPr>
          <a:xfrm>
            <a:off x="2798125" y="1880842"/>
            <a:ext cx="778200" cy="13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3"/>
          <p:cNvSpPr txBox="1"/>
          <p:nvPr/>
        </p:nvSpPr>
        <p:spPr>
          <a:xfrm>
            <a:off x="2092750"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839" name="Google Shape;839;p73"/>
          <p:cNvSpPr txBox="1"/>
          <p:nvPr/>
        </p:nvSpPr>
        <p:spPr>
          <a:xfrm>
            <a:off x="396300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60%</a:t>
            </a:r>
            <a:endParaRPr>
              <a:solidFill>
                <a:schemeClr val="accent3"/>
              </a:solidFill>
              <a:latin typeface="Fira Code"/>
              <a:ea typeface="Fira Code"/>
              <a:cs typeface="Fira Code"/>
              <a:sym typeface="Fira Code"/>
            </a:endParaRPr>
          </a:p>
        </p:txBody>
      </p:sp>
      <p:cxnSp>
        <p:nvCxnSpPr>
          <p:cNvPr id="848" name="Google Shape;848;p73"/>
          <p:cNvCxnSpPr>
            <a:stCxn id="849" idx="1"/>
            <a:endCxn id="850" idx="1"/>
          </p:cNvCxnSpPr>
          <p:nvPr/>
        </p:nvCxnSpPr>
        <p:spPr>
          <a:xfrm>
            <a:off x="5745650"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851" name="Google Shape;851;p73"/>
          <p:cNvSpPr txBox="1"/>
          <p:nvPr/>
        </p:nvSpPr>
        <p:spPr>
          <a:xfrm>
            <a:off x="504027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849" name="Google Shape;849;p73"/>
          <p:cNvSpPr/>
          <p:nvPr/>
        </p:nvSpPr>
        <p:spPr>
          <a:xfrm>
            <a:off x="5745650" y="1880842"/>
            <a:ext cx="506100" cy="13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3"/>
          <p:cNvSpPr txBox="1"/>
          <p:nvPr/>
        </p:nvSpPr>
        <p:spPr>
          <a:xfrm>
            <a:off x="5040275"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850" name="Google Shape;850;p73"/>
          <p:cNvSpPr txBox="1"/>
          <p:nvPr/>
        </p:nvSpPr>
        <p:spPr>
          <a:xfrm>
            <a:off x="691052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40%</a:t>
            </a:r>
            <a:endParaRPr>
              <a:solidFill>
                <a:schemeClr val="accent3"/>
              </a:solidFill>
              <a:latin typeface="Fira Code"/>
              <a:ea typeface="Fira Code"/>
              <a:cs typeface="Fira Code"/>
              <a:sym typeface="Fira Code"/>
            </a:endParaRPr>
          </a:p>
        </p:txBody>
      </p:sp>
      <p:grpSp>
        <p:nvGrpSpPr>
          <p:cNvPr id="853" name="Google Shape;853;p73"/>
          <p:cNvGrpSpPr/>
          <p:nvPr/>
        </p:nvGrpSpPr>
        <p:grpSpPr>
          <a:xfrm>
            <a:off x="4288657" y="3527161"/>
            <a:ext cx="365741" cy="365763"/>
            <a:chOff x="1776263" y="1291425"/>
            <a:chExt cx="431400" cy="431375"/>
          </a:xfrm>
        </p:grpSpPr>
        <p:sp>
          <p:nvSpPr>
            <p:cNvPr id="854" name="Google Shape;854;p73"/>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3"/>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3"/>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3"/>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3"/>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3"/>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3"/>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3"/>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3"/>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3"/>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3"/>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3"/>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73"/>
          <p:cNvGrpSpPr/>
          <p:nvPr/>
        </p:nvGrpSpPr>
        <p:grpSpPr>
          <a:xfrm>
            <a:off x="6522835" y="3527165"/>
            <a:ext cx="365742" cy="365754"/>
            <a:chOff x="3826463" y="1356825"/>
            <a:chExt cx="366475" cy="366450"/>
          </a:xfrm>
        </p:grpSpPr>
        <p:sp>
          <p:nvSpPr>
            <p:cNvPr id="867" name="Google Shape;867;p73"/>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3"/>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3"/>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3"/>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3"/>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3"/>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3"/>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3"/>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3"/>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3"/>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3"/>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3"/>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73"/>
          <p:cNvGrpSpPr/>
          <p:nvPr/>
        </p:nvGrpSpPr>
        <p:grpSpPr>
          <a:xfrm>
            <a:off x="2188928" y="3527177"/>
            <a:ext cx="231293" cy="365730"/>
            <a:chOff x="1461488" y="3250125"/>
            <a:chExt cx="394900" cy="624325"/>
          </a:xfrm>
        </p:grpSpPr>
        <p:sp>
          <p:nvSpPr>
            <p:cNvPr id="880" name="Google Shape;880;p73"/>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3"/>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3"/>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3"/>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3"/>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 name="Google Shape;885;p73"/>
          <p:cNvSpPr txBox="1"/>
          <p:nvPr/>
        </p:nvSpPr>
        <p:spPr>
          <a:xfrm>
            <a:off x="2479763"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886" name="Google Shape;886;p73"/>
          <p:cNvSpPr txBox="1"/>
          <p:nvPr/>
        </p:nvSpPr>
        <p:spPr>
          <a:xfrm>
            <a:off x="470922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887" name="Google Shape;887;p73"/>
          <p:cNvSpPr txBox="1"/>
          <p:nvPr/>
        </p:nvSpPr>
        <p:spPr>
          <a:xfrm>
            <a:off x="697297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888" name="Google Shape;888;p7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9" name="Google Shape;889;p7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90" name="Google Shape;890;p7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7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896" name="Google Shape;896;p74"/>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897" name="Google Shape;897;p74"/>
          <p:cNvSpPr txBox="1"/>
          <p:nvPr/>
        </p:nvSpPr>
        <p:spPr>
          <a:xfrm>
            <a:off x="1630375" y="126147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898" name="Google Shape;898;p74"/>
          <p:cNvSpPr txBox="1"/>
          <p:nvPr/>
        </p:nvSpPr>
        <p:spPr>
          <a:xfrm>
            <a:off x="2888875" y="1261450"/>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closest planet to the Sun and the smallest one</a:t>
            </a:r>
            <a:endParaRPr>
              <a:solidFill>
                <a:schemeClr val="accent3"/>
              </a:solidFill>
              <a:latin typeface="Fira Code"/>
              <a:ea typeface="Fira Code"/>
              <a:cs typeface="Fira Code"/>
              <a:sym typeface="Fira Code"/>
            </a:endParaRPr>
          </a:p>
        </p:txBody>
      </p:sp>
      <p:sp>
        <p:nvSpPr>
          <p:cNvPr id="899" name="Google Shape;899;p74"/>
          <p:cNvSpPr txBox="1"/>
          <p:nvPr/>
        </p:nvSpPr>
        <p:spPr>
          <a:xfrm>
            <a:off x="2068425" y="198400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900" name="Google Shape;900;p74"/>
          <p:cNvSpPr txBox="1"/>
          <p:nvPr/>
        </p:nvSpPr>
        <p:spPr>
          <a:xfrm>
            <a:off x="3326925" y="1984008"/>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901" name="Google Shape;901;p74"/>
          <p:cNvSpPr txBox="1"/>
          <p:nvPr/>
        </p:nvSpPr>
        <p:spPr>
          <a:xfrm>
            <a:off x="2505725" y="270655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902" name="Google Shape;902;p74"/>
          <p:cNvSpPr txBox="1"/>
          <p:nvPr/>
        </p:nvSpPr>
        <p:spPr>
          <a:xfrm>
            <a:off x="3764225" y="2706567"/>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903" name="Google Shape;903;p74"/>
          <p:cNvSpPr txBox="1"/>
          <p:nvPr/>
        </p:nvSpPr>
        <p:spPr>
          <a:xfrm>
            <a:off x="2924775" y="342912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904" name="Google Shape;904;p74"/>
          <p:cNvSpPr txBox="1"/>
          <p:nvPr/>
        </p:nvSpPr>
        <p:spPr>
          <a:xfrm>
            <a:off x="4183275" y="3429125"/>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905" name="Google Shape;905;p7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906" name="Google Shape;906;p7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907" name="Google Shape;907;p7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cxnSp>
        <p:nvCxnSpPr>
          <p:cNvPr id="908" name="Google Shape;908;p74"/>
          <p:cNvCxnSpPr/>
          <p:nvPr/>
        </p:nvCxnSpPr>
        <p:spPr>
          <a:xfrm>
            <a:off x="1337875" y="1154900"/>
            <a:ext cx="0" cy="2778600"/>
          </a:xfrm>
          <a:prstGeom prst="straightConnector1">
            <a:avLst/>
          </a:prstGeom>
          <a:noFill/>
          <a:ln w="9525" cap="flat" cmpd="sng">
            <a:solidFill>
              <a:schemeClr val="accent4"/>
            </a:solidFill>
            <a:prstDash val="solid"/>
            <a:round/>
            <a:headEnd type="none" w="med" len="med"/>
            <a:tailEnd type="none" w="med" len="med"/>
          </a:ln>
        </p:spPr>
      </p:cxnSp>
      <p:cxnSp>
        <p:nvCxnSpPr>
          <p:cNvPr id="909" name="Google Shape;909;p74"/>
          <p:cNvCxnSpPr>
            <a:stCxn id="910" idx="2"/>
            <a:endCxn id="897" idx="1"/>
          </p:cNvCxnSpPr>
          <p:nvPr/>
        </p:nvCxnSpPr>
        <p:spPr>
          <a:xfrm>
            <a:off x="1337875" y="1553675"/>
            <a:ext cx="292500" cy="0"/>
          </a:xfrm>
          <a:prstGeom prst="straightConnector1">
            <a:avLst/>
          </a:prstGeom>
          <a:noFill/>
          <a:ln w="9525" cap="flat" cmpd="sng">
            <a:solidFill>
              <a:schemeClr val="accent4"/>
            </a:solidFill>
            <a:prstDash val="solid"/>
            <a:round/>
            <a:headEnd type="none" w="med" len="med"/>
            <a:tailEnd type="none" w="med" len="med"/>
          </a:ln>
        </p:spPr>
      </p:cxnSp>
      <p:cxnSp>
        <p:nvCxnSpPr>
          <p:cNvPr id="911" name="Google Shape;911;p74"/>
          <p:cNvCxnSpPr/>
          <p:nvPr/>
        </p:nvCxnSpPr>
        <p:spPr>
          <a:xfrm>
            <a:off x="1337875" y="2276200"/>
            <a:ext cx="698400" cy="0"/>
          </a:xfrm>
          <a:prstGeom prst="straightConnector1">
            <a:avLst/>
          </a:prstGeom>
          <a:noFill/>
          <a:ln w="9525" cap="flat" cmpd="sng">
            <a:solidFill>
              <a:schemeClr val="accent4"/>
            </a:solidFill>
            <a:prstDash val="solid"/>
            <a:round/>
            <a:headEnd type="none" w="med" len="med"/>
            <a:tailEnd type="none" w="med" len="med"/>
          </a:ln>
        </p:spPr>
      </p:cxnSp>
      <p:sp>
        <p:nvSpPr>
          <p:cNvPr id="912" name="Google Shape;912;p74"/>
          <p:cNvSpPr/>
          <p:nvPr/>
        </p:nvSpPr>
        <p:spPr>
          <a:xfrm>
            <a:off x="1280125" y="2218446"/>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 name="Google Shape;913;p74"/>
          <p:cNvCxnSpPr/>
          <p:nvPr/>
        </p:nvCxnSpPr>
        <p:spPr>
          <a:xfrm>
            <a:off x="1337875" y="2998763"/>
            <a:ext cx="1152000" cy="0"/>
          </a:xfrm>
          <a:prstGeom prst="straightConnector1">
            <a:avLst/>
          </a:prstGeom>
          <a:noFill/>
          <a:ln w="9525" cap="flat" cmpd="sng">
            <a:solidFill>
              <a:schemeClr val="accent4"/>
            </a:solidFill>
            <a:prstDash val="solid"/>
            <a:round/>
            <a:headEnd type="none" w="med" len="med"/>
            <a:tailEnd type="none" w="med" len="med"/>
          </a:ln>
        </p:spPr>
      </p:cxnSp>
      <p:sp>
        <p:nvSpPr>
          <p:cNvPr id="914" name="Google Shape;914;p74"/>
          <p:cNvSpPr/>
          <p:nvPr/>
        </p:nvSpPr>
        <p:spPr>
          <a:xfrm>
            <a:off x="1280125" y="2941004"/>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74"/>
          <p:cNvCxnSpPr/>
          <p:nvPr/>
        </p:nvCxnSpPr>
        <p:spPr>
          <a:xfrm>
            <a:off x="1337875" y="3721325"/>
            <a:ext cx="1587000" cy="0"/>
          </a:xfrm>
          <a:prstGeom prst="straightConnector1">
            <a:avLst/>
          </a:prstGeom>
          <a:noFill/>
          <a:ln w="9525" cap="flat" cmpd="sng">
            <a:solidFill>
              <a:schemeClr val="accent4"/>
            </a:solidFill>
            <a:prstDash val="solid"/>
            <a:round/>
            <a:headEnd type="none" w="med" len="med"/>
            <a:tailEnd type="none" w="med" len="med"/>
          </a:ln>
        </p:spPr>
      </p:cxnSp>
      <p:sp>
        <p:nvSpPr>
          <p:cNvPr id="916" name="Google Shape;916;p74"/>
          <p:cNvSpPr/>
          <p:nvPr/>
        </p:nvSpPr>
        <p:spPr>
          <a:xfrm>
            <a:off x="1280125" y="3663563"/>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sp>
        <p:nvSpPr>
          <p:cNvPr id="921" name="Google Shape;921;p7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922" name="Google Shape;922;p7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in the Solar System &gt;</a:t>
            </a:r>
            <a:endParaRPr/>
          </a:p>
        </p:txBody>
      </p:sp>
      <p:sp>
        <p:nvSpPr>
          <p:cNvPr id="923" name="Google Shape;923;p7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It was named after the Roman god of wealth and agriculture &gt;</a:t>
            </a:r>
            <a:endParaRPr/>
          </a:p>
        </p:txBody>
      </p:sp>
      <p:sp>
        <p:nvSpPr>
          <p:cNvPr id="924" name="Google Shape;924;p7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925" name="Google Shape;925;p7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 &gt;</a:t>
            </a:r>
            <a:endParaRPr/>
          </a:p>
        </p:txBody>
      </p:sp>
      <p:sp>
        <p:nvSpPr>
          <p:cNvPr id="926" name="Google Shape;926;p7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927" name="Google Shape;927;p7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grpSp>
        <p:nvGrpSpPr>
          <p:cNvPr id="928" name="Google Shape;928;p75"/>
          <p:cNvGrpSpPr/>
          <p:nvPr/>
        </p:nvGrpSpPr>
        <p:grpSpPr>
          <a:xfrm>
            <a:off x="1084825" y="1153725"/>
            <a:ext cx="506100" cy="3416300"/>
            <a:chOff x="1084825" y="1153725"/>
            <a:chExt cx="506100" cy="3416300"/>
          </a:xfrm>
        </p:grpSpPr>
        <p:sp>
          <p:nvSpPr>
            <p:cNvPr id="929" name="Google Shape;929;p7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930" name="Google Shape;930;p75"/>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grpSp>
        <p:nvGrpSpPr>
          <p:cNvPr id="931" name="Google Shape;931;p75"/>
          <p:cNvGrpSpPr/>
          <p:nvPr/>
        </p:nvGrpSpPr>
        <p:grpSpPr>
          <a:xfrm>
            <a:off x="1877950" y="1628855"/>
            <a:ext cx="365774" cy="320040"/>
            <a:chOff x="5618463" y="1291725"/>
            <a:chExt cx="515175" cy="452225"/>
          </a:xfrm>
        </p:grpSpPr>
        <p:sp>
          <p:nvSpPr>
            <p:cNvPr id="932" name="Google Shape;932;p75"/>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5"/>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5"/>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5"/>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5"/>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5"/>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5"/>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5"/>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5"/>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5"/>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75"/>
          <p:cNvGrpSpPr/>
          <p:nvPr/>
        </p:nvGrpSpPr>
        <p:grpSpPr>
          <a:xfrm>
            <a:off x="2304461" y="2622860"/>
            <a:ext cx="365778" cy="297855"/>
            <a:chOff x="5899913" y="4248925"/>
            <a:chExt cx="639025" cy="524300"/>
          </a:xfrm>
        </p:grpSpPr>
        <p:sp>
          <p:nvSpPr>
            <p:cNvPr id="943" name="Google Shape;943;p75"/>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5"/>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5"/>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5"/>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5"/>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5"/>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5"/>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5"/>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5"/>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75"/>
          <p:cNvGrpSpPr/>
          <p:nvPr/>
        </p:nvGrpSpPr>
        <p:grpSpPr>
          <a:xfrm>
            <a:off x="2731004" y="3571824"/>
            <a:ext cx="365767" cy="365751"/>
            <a:chOff x="4596788" y="1356600"/>
            <a:chExt cx="315725" cy="315575"/>
          </a:xfrm>
        </p:grpSpPr>
        <p:sp>
          <p:nvSpPr>
            <p:cNvPr id="953" name="Google Shape;953;p75"/>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5"/>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5"/>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5"/>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75"/>
          <p:cNvGrpSpPr/>
          <p:nvPr/>
        </p:nvGrpSpPr>
        <p:grpSpPr>
          <a:xfrm>
            <a:off x="1771675" y="1545125"/>
            <a:ext cx="578325" cy="487500"/>
            <a:chOff x="4764875" y="1706700"/>
            <a:chExt cx="578325" cy="487500"/>
          </a:xfrm>
        </p:grpSpPr>
        <p:sp>
          <p:nvSpPr>
            <p:cNvPr id="958" name="Google Shape;958;p7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75"/>
          <p:cNvGrpSpPr/>
          <p:nvPr/>
        </p:nvGrpSpPr>
        <p:grpSpPr>
          <a:xfrm>
            <a:off x="2198188" y="2528038"/>
            <a:ext cx="578325" cy="487500"/>
            <a:chOff x="4764875" y="1706700"/>
            <a:chExt cx="578325" cy="487500"/>
          </a:xfrm>
        </p:grpSpPr>
        <p:sp>
          <p:nvSpPr>
            <p:cNvPr id="961" name="Google Shape;961;p7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75"/>
          <p:cNvGrpSpPr/>
          <p:nvPr/>
        </p:nvGrpSpPr>
        <p:grpSpPr>
          <a:xfrm>
            <a:off x="2624725" y="3510950"/>
            <a:ext cx="578325" cy="487500"/>
            <a:chOff x="4764875" y="1706700"/>
            <a:chExt cx="578325" cy="487500"/>
          </a:xfrm>
        </p:grpSpPr>
        <p:sp>
          <p:nvSpPr>
            <p:cNvPr id="964" name="Google Shape;964;p7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75"/>
          <p:cNvSpPr txBox="1">
            <a:spLocks noGrp="1"/>
          </p:cNvSpPr>
          <p:nvPr>
            <p:ph type="subTitle" idx="4"/>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967" name="Google Shape;967;p75"/>
          <p:cNvSpPr txBox="1">
            <a:spLocks noGrp="1"/>
          </p:cNvSpPr>
          <p:nvPr>
            <p:ph type="subTitle" idx="4"/>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968" name="Google Shape;968;p75"/>
          <p:cNvSpPr txBox="1">
            <a:spLocks noGrp="1"/>
          </p:cNvSpPr>
          <p:nvPr>
            <p:ph type="subTitle" idx="4"/>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7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&gt;</a:t>
            </a:r>
            <a:endParaRPr/>
          </a:p>
        </p:txBody>
      </p:sp>
      <p:sp>
        <p:nvSpPr>
          <p:cNvPr id="974" name="Google Shape;974;p7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&gt;</a:t>
            </a:r>
            <a:endParaRPr/>
          </a:p>
        </p:txBody>
      </p:sp>
      <p:sp>
        <p:nvSpPr>
          <p:cNvPr id="975" name="Google Shape;975;p7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976" name="Google Shape;976;p7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977" name="Google Shape;977;p7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nice name and high temperatures &gt;</a:t>
            </a:r>
            <a:endParaRPr/>
          </a:p>
        </p:txBody>
      </p:sp>
      <p:sp>
        <p:nvSpPr>
          <p:cNvPr id="978" name="Google Shape;978;p7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a gas giant and has several rings &gt;</a:t>
            </a:r>
            <a:endParaRPr/>
          </a:p>
        </p:txBody>
      </p:sp>
      <p:sp>
        <p:nvSpPr>
          <p:cNvPr id="979" name="Google Shape;979;p7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980" name="Google Shape;980;p7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981" name="Google Shape;981;p7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982" name="Google Shape;982;p76"/>
          <p:cNvGrpSpPr/>
          <p:nvPr/>
        </p:nvGrpSpPr>
        <p:grpSpPr>
          <a:xfrm>
            <a:off x="1084825" y="1152525"/>
            <a:ext cx="506100" cy="3417500"/>
            <a:chOff x="1084825" y="1152525"/>
            <a:chExt cx="506100" cy="3417500"/>
          </a:xfrm>
        </p:grpSpPr>
        <p:sp>
          <p:nvSpPr>
            <p:cNvPr id="983" name="Google Shape;983;p7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984" name="Google Shape;984;p7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grpSp>
        <p:nvGrpSpPr>
          <p:cNvPr id="985" name="Google Shape;985;p76"/>
          <p:cNvGrpSpPr/>
          <p:nvPr/>
        </p:nvGrpSpPr>
        <p:grpSpPr>
          <a:xfrm>
            <a:off x="1877955" y="1732523"/>
            <a:ext cx="365741" cy="365755"/>
            <a:chOff x="5165638" y="1291400"/>
            <a:chExt cx="431400" cy="431875"/>
          </a:xfrm>
        </p:grpSpPr>
        <p:sp>
          <p:nvSpPr>
            <p:cNvPr id="986" name="Google Shape;986;p76"/>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6"/>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6"/>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6"/>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76"/>
          <p:cNvGrpSpPr/>
          <p:nvPr/>
        </p:nvGrpSpPr>
        <p:grpSpPr>
          <a:xfrm>
            <a:off x="5411269" y="3319749"/>
            <a:ext cx="365747" cy="365752"/>
            <a:chOff x="2036988" y="4249875"/>
            <a:chExt cx="525725" cy="524300"/>
          </a:xfrm>
        </p:grpSpPr>
        <p:sp>
          <p:nvSpPr>
            <p:cNvPr id="991" name="Google Shape;991;p76"/>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6"/>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6"/>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6"/>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6"/>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6"/>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6"/>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6"/>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6"/>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6"/>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76"/>
          <p:cNvGrpSpPr/>
          <p:nvPr/>
        </p:nvGrpSpPr>
        <p:grpSpPr>
          <a:xfrm>
            <a:off x="5024762" y="1732509"/>
            <a:ext cx="271150" cy="365781"/>
            <a:chOff x="4786863" y="4248100"/>
            <a:chExt cx="390650" cy="525850"/>
          </a:xfrm>
        </p:grpSpPr>
        <p:sp>
          <p:nvSpPr>
            <p:cNvPr id="1002" name="Google Shape;1002;p76"/>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6"/>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6"/>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6"/>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6"/>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6"/>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6"/>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6"/>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6"/>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76"/>
          <p:cNvGrpSpPr/>
          <p:nvPr/>
        </p:nvGrpSpPr>
        <p:grpSpPr>
          <a:xfrm>
            <a:off x="2311771" y="3351401"/>
            <a:ext cx="365750" cy="302447"/>
            <a:chOff x="4667413" y="5261950"/>
            <a:chExt cx="475000" cy="389200"/>
          </a:xfrm>
        </p:grpSpPr>
        <p:sp>
          <p:nvSpPr>
            <p:cNvPr id="1012" name="Google Shape;1012;p76"/>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6"/>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6"/>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6"/>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6"/>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6"/>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6"/>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6"/>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6"/>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6"/>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6"/>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6"/>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76"/>
          <p:cNvGrpSpPr/>
          <p:nvPr/>
        </p:nvGrpSpPr>
        <p:grpSpPr>
          <a:xfrm>
            <a:off x="1771663" y="1671650"/>
            <a:ext cx="578325" cy="487500"/>
            <a:chOff x="1665363" y="1706700"/>
            <a:chExt cx="578325" cy="487500"/>
          </a:xfrm>
        </p:grpSpPr>
        <p:sp>
          <p:nvSpPr>
            <p:cNvPr id="1025" name="Google Shape;1025;p76"/>
            <p:cNvSpPr/>
            <p:nvPr/>
          </p:nvSpPr>
          <p:spPr>
            <a:xfrm flipH="1">
              <a:off x="2174988"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6"/>
            <p:cNvSpPr/>
            <p:nvPr/>
          </p:nvSpPr>
          <p:spPr>
            <a:xfrm>
              <a:off x="1665363"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76"/>
          <p:cNvGrpSpPr/>
          <p:nvPr/>
        </p:nvGrpSpPr>
        <p:grpSpPr>
          <a:xfrm>
            <a:off x="4871175" y="1671650"/>
            <a:ext cx="578325" cy="487500"/>
            <a:chOff x="4764875" y="1706700"/>
            <a:chExt cx="578325" cy="487500"/>
          </a:xfrm>
        </p:grpSpPr>
        <p:sp>
          <p:nvSpPr>
            <p:cNvPr id="1028" name="Google Shape;1028;p76"/>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6"/>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76"/>
          <p:cNvGrpSpPr/>
          <p:nvPr/>
        </p:nvGrpSpPr>
        <p:grpSpPr>
          <a:xfrm>
            <a:off x="5304988" y="3258875"/>
            <a:ext cx="578325" cy="487500"/>
            <a:chOff x="5198688" y="3289450"/>
            <a:chExt cx="578325" cy="487500"/>
          </a:xfrm>
        </p:grpSpPr>
        <p:sp>
          <p:nvSpPr>
            <p:cNvPr id="1031" name="Google Shape;1031;p76"/>
            <p:cNvSpPr/>
            <p:nvPr/>
          </p:nvSpPr>
          <p:spPr>
            <a:xfrm flipH="1">
              <a:off x="5708313"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6"/>
            <p:cNvSpPr/>
            <p:nvPr/>
          </p:nvSpPr>
          <p:spPr>
            <a:xfrm>
              <a:off x="5198688"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76"/>
          <p:cNvGrpSpPr/>
          <p:nvPr/>
        </p:nvGrpSpPr>
        <p:grpSpPr>
          <a:xfrm>
            <a:off x="2205475" y="3258875"/>
            <a:ext cx="578325" cy="487500"/>
            <a:chOff x="2099175" y="3289450"/>
            <a:chExt cx="578325" cy="487500"/>
          </a:xfrm>
        </p:grpSpPr>
        <p:sp>
          <p:nvSpPr>
            <p:cNvPr id="1034" name="Google Shape;1034;p76"/>
            <p:cNvSpPr/>
            <p:nvPr/>
          </p:nvSpPr>
          <p:spPr>
            <a:xfrm flipH="1">
              <a:off x="2608800"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6"/>
            <p:cNvSpPr/>
            <p:nvPr/>
          </p:nvSpPr>
          <p:spPr>
            <a:xfrm>
              <a:off x="2099175"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76"/>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037" name="Google Shape;1037;p76"/>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038" name="Google Shape;1038;p76"/>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p77"/>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Mercury is the smallest planet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The Earth is the planet we live on</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1044" name="Google Shape;1044;p7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1045" name="Google Shape;1045;p77"/>
          <p:cNvSpPr txBox="1">
            <a:spLocks noGrp="1"/>
          </p:cNvSpPr>
          <p:nvPr>
            <p:ph type="title" idx="2"/>
          </p:nvPr>
        </p:nvSpPr>
        <p:spPr>
          <a:xfrm flipH="1">
            <a:off x="2091200" y="2372263"/>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/1 &gt;</a:t>
            </a:r>
            <a:endParaRPr/>
          </a:p>
        </p:txBody>
      </p:sp>
      <p:sp>
        <p:nvSpPr>
          <p:cNvPr id="1046" name="Google Shape;1046;p77"/>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Jupiter is a gas giant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Venus has high temperatures</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1047" name="Google Shape;1047;p77"/>
          <p:cNvSpPr txBox="1">
            <a:spLocks noGrp="1"/>
          </p:cNvSpPr>
          <p:nvPr>
            <p:ph type="title" idx="4"/>
          </p:nvPr>
        </p:nvSpPr>
        <p:spPr>
          <a:xfrm flipH="1">
            <a:off x="2524600" y="3309175"/>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/2 &gt;</a:t>
            </a:r>
            <a:endParaRPr/>
          </a:p>
        </p:txBody>
      </p:sp>
      <p:sp>
        <p:nvSpPr>
          <p:cNvPr id="1048" name="Google Shape;1048;p77"/>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the fourth-largest object by diameter in the Solar System &gt;</a:t>
            </a:r>
            <a:endParaRPr/>
          </a:p>
        </p:txBody>
      </p:sp>
      <p:sp>
        <p:nvSpPr>
          <p:cNvPr id="1049" name="Google Shape;1049;p77"/>
          <p:cNvSpPr txBox="1">
            <a:spLocks noGrp="1"/>
          </p:cNvSpPr>
          <p:nvPr>
            <p:ph type="subTitle" idx="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050" name="Google Shape;1050;p77"/>
          <p:cNvSpPr txBox="1">
            <a:spLocks noGrp="1"/>
          </p:cNvSpPr>
          <p:nvPr>
            <p:ph type="subTitle" idx="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051" name="Google Shape;1051;p77"/>
          <p:cNvSpPr txBox="1">
            <a:spLocks noGrp="1"/>
          </p:cNvSpPr>
          <p:nvPr>
            <p:ph type="subTitle" idx="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1052" name="Google Shape;1052;p77"/>
          <p:cNvGrpSpPr/>
          <p:nvPr/>
        </p:nvGrpSpPr>
        <p:grpSpPr>
          <a:xfrm>
            <a:off x="1084825" y="1152525"/>
            <a:ext cx="506100" cy="3417500"/>
            <a:chOff x="1084825" y="1152525"/>
            <a:chExt cx="506100" cy="3417500"/>
          </a:xfrm>
        </p:grpSpPr>
        <p:sp>
          <p:nvSpPr>
            <p:cNvPr id="1053" name="Google Shape;1053;p7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1054" name="Google Shape;1054;p7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78"/>
          <p:cNvSpPr txBox="1">
            <a:spLocks noGrp="1"/>
          </p:cNvSpPr>
          <p:nvPr>
            <p:ph type="title"/>
          </p:nvPr>
        </p:nvSpPr>
        <p:spPr>
          <a:xfrm>
            <a:off x="1134200" y="686250"/>
            <a:ext cx="5341200" cy="63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1060" name="Google Shape;1060;p7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Is Jupiter's rotation period &gt;</a:t>
            </a:r>
            <a:endParaRPr/>
          </a:p>
        </p:txBody>
      </p:sp>
      <p:grpSp>
        <p:nvGrpSpPr>
          <p:cNvPr id="1061" name="Google Shape;1061;p78"/>
          <p:cNvGrpSpPr/>
          <p:nvPr/>
        </p:nvGrpSpPr>
        <p:grpSpPr>
          <a:xfrm>
            <a:off x="1084825" y="1403975"/>
            <a:ext cx="506100" cy="3200700"/>
            <a:chOff x="1084825" y="1403975"/>
            <a:chExt cx="506100" cy="3200700"/>
          </a:xfrm>
        </p:grpSpPr>
        <p:sp>
          <p:nvSpPr>
            <p:cNvPr id="1062" name="Google Shape;1062;p78"/>
            <p:cNvSpPr txBox="1"/>
            <p:nvPr/>
          </p:nvSpPr>
          <p:spPr>
            <a:xfrm>
              <a:off x="1084825" y="3650375"/>
              <a:ext cx="506100" cy="954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1063" name="Google Shape;1063;p78"/>
            <p:cNvCxnSpPr/>
            <p:nvPr/>
          </p:nvCxnSpPr>
          <p:spPr>
            <a:xfrm>
              <a:off x="1337875" y="1403975"/>
              <a:ext cx="0" cy="2255100"/>
            </a:xfrm>
            <a:prstGeom prst="straightConnector1">
              <a:avLst/>
            </a:prstGeom>
            <a:noFill/>
            <a:ln w="9525" cap="flat" cmpd="sng">
              <a:solidFill>
                <a:schemeClr val="accent4"/>
              </a:solidFill>
              <a:prstDash val="solid"/>
              <a:round/>
              <a:headEnd type="none" w="med" len="med"/>
              <a:tailEnd type="none" w="med" len="med"/>
            </a:ln>
          </p:spPr>
        </p:cxnSp>
      </p:grpSp>
      <p:sp>
        <p:nvSpPr>
          <p:cNvPr id="1064" name="Google Shape;1064;p78"/>
          <p:cNvSpPr txBox="1">
            <a:spLocks noGrp="1"/>
          </p:cNvSpPr>
          <p:nvPr>
            <p:ph type="title" idx="2"/>
          </p:nvPr>
        </p:nvSpPr>
        <p:spPr>
          <a:xfrm>
            <a:off x="2100875" y="2016175"/>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333,000.000</a:t>
            </a:r>
            <a:endParaRPr/>
          </a:p>
        </p:txBody>
      </p:sp>
      <p:sp>
        <p:nvSpPr>
          <p:cNvPr id="1065" name="Google Shape;1065;p7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Earths fit in the Sun’s mass &gt;</a:t>
            </a:r>
            <a:endParaRPr/>
          </a:p>
        </p:txBody>
      </p:sp>
      <p:sp>
        <p:nvSpPr>
          <p:cNvPr id="1066" name="Google Shape;1066;p78"/>
          <p:cNvSpPr txBox="1">
            <a:spLocks noGrp="1"/>
          </p:cNvSpPr>
          <p:nvPr>
            <p:ph type="title" idx="4"/>
          </p:nvPr>
        </p:nvSpPr>
        <p:spPr>
          <a:xfrm>
            <a:off x="2100875" y="3013959"/>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1067" name="Google Shape;1067;p78"/>
          <p:cNvSpPr txBox="1">
            <a:spLocks noGrp="1"/>
          </p:cNvSpPr>
          <p:nvPr>
            <p:ph type="subTitle" idx="5"/>
          </p:nvPr>
        </p:nvSpPr>
        <p:spPr>
          <a:xfrm>
            <a:off x="2100875" y="3504150"/>
            <a:ext cx="58302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Distance between the Moon and the Earth &gt;</a:t>
            </a:r>
            <a:endParaRPr/>
          </a:p>
        </p:txBody>
      </p:sp>
      <p:sp>
        <p:nvSpPr>
          <p:cNvPr id="1068" name="Google Shape;1068;p7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069" name="Google Shape;1069;p7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070" name="Google Shape;1070;p7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Binary</a:t>
            </a:r>
            <a:endParaRPr/>
          </a:p>
        </p:txBody>
      </p:sp>
      <p:sp>
        <p:nvSpPr>
          <p:cNvPr id="495" name="Google Shape;495;p32"/>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rgbClr val="F2F2F2"/>
                </a:solidFill>
              </a:rPr>
              <a:t>Binary</a:t>
            </a:r>
            <a:r>
              <a:rPr lang="en" sz="2200"/>
              <a:t> - a base 2 numbering system</a:t>
            </a:r>
            <a:endParaRPr sz="2200"/>
          </a:p>
          <a:p>
            <a:pPr marL="457200" lvl="0" indent="-342900" algn="l" rtl="0">
              <a:spcBef>
                <a:spcPts val="1200"/>
              </a:spcBef>
              <a:spcAft>
                <a:spcPts val="0"/>
              </a:spcAft>
              <a:buSzPts val="1800"/>
              <a:buChar char="-"/>
            </a:pPr>
            <a:r>
              <a:rPr lang="en" sz="1800"/>
              <a:t>Count using only 0s and 1s</a:t>
            </a:r>
            <a:endParaRPr sz="1800"/>
          </a:p>
          <a:p>
            <a:pPr marL="0" lvl="0" indent="0" algn="l" rtl="0">
              <a:spcBef>
                <a:spcPts val="1200"/>
              </a:spcBef>
              <a:spcAft>
                <a:spcPts val="0"/>
              </a:spcAft>
              <a:buNone/>
            </a:pPr>
            <a:endParaRPr sz="1800"/>
          </a:p>
          <a:p>
            <a:pPr marL="0" lvl="0" indent="0" algn="l" rtl="0">
              <a:spcBef>
                <a:spcPts val="1200"/>
              </a:spcBef>
              <a:spcAft>
                <a:spcPts val="0"/>
              </a:spcAft>
              <a:buNone/>
            </a:pPr>
            <a:endParaRPr sz="1800"/>
          </a:p>
          <a:p>
            <a:pPr marL="0" lvl="0" indent="0" algn="l" rtl="0">
              <a:spcBef>
                <a:spcPts val="1200"/>
              </a:spcBef>
              <a:spcAft>
                <a:spcPts val="0"/>
              </a:spcAft>
              <a:buNone/>
            </a:pPr>
            <a:endParaRPr sz="1800"/>
          </a:p>
          <a:p>
            <a:pPr marL="0" lvl="0" indent="0" algn="l" rtl="0">
              <a:spcBef>
                <a:spcPts val="1200"/>
              </a:spcBef>
              <a:spcAft>
                <a:spcPts val="0"/>
              </a:spcAft>
              <a:buNone/>
            </a:pPr>
            <a:endParaRPr sz="1800"/>
          </a:p>
          <a:p>
            <a:pPr marL="0" lvl="0" indent="0" algn="l" rtl="0">
              <a:spcBef>
                <a:spcPts val="1200"/>
              </a:spcBef>
              <a:spcAft>
                <a:spcPts val="1200"/>
              </a:spcAft>
              <a:buNone/>
            </a:pPr>
            <a:endParaRPr sz="1800"/>
          </a:p>
        </p:txBody>
      </p:sp>
      <p:pic>
        <p:nvPicPr>
          <p:cNvPr id="496" name="Google Shape;496;p32"/>
          <p:cNvPicPr preferRelativeResize="0"/>
          <p:nvPr/>
        </p:nvPicPr>
        <p:blipFill>
          <a:blip r:embed="rId3">
            <a:alphaModFix/>
          </a:blip>
          <a:stretch>
            <a:fillRect/>
          </a:stretch>
        </p:blipFill>
        <p:spPr>
          <a:xfrm>
            <a:off x="3374075" y="2290150"/>
            <a:ext cx="2828925" cy="161925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4"/>
        <p:cNvGrpSpPr/>
        <p:nvPr/>
      </p:nvGrpSpPr>
      <p:grpSpPr>
        <a:xfrm>
          <a:off x="0" y="0"/>
          <a:ext cx="0" cy="0"/>
          <a:chOff x="0" y="0"/>
          <a:chExt cx="0" cy="0"/>
        </a:xfrm>
      </p:grpSpPr>
      <p:sp>
        <p:nvSpPr>
          <p:cNvPr id="1075" name="Google Shape;1075;p79"/>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a:t>
            </a:r>
            <a:r>
              <a:rPr lang="en">
                <a:solidFill>
                  <a:schemeClr val="accent2"/>
                </a:solidFill>
              </a:rPr>
              <a:t>‘Picture’</a:t>
            </a:r>
            <a:r>
              <a:rPr lang="en"/>
              <a:t> Is </a:t>
            </a:r>
            <a:r>
              <a:rPr lang="en">
                <a:solidFill>
                  <a:schemeClr val="accent6"/>
                </a:solidFill>
              </a:rPr>
              <a:t>{</a:t>
            </a:r>
            <a:r>
              <a:rPr lang="en"/>
              <a:t> </a:t>
            </a:r>
            <a:r>
              <a:rPr lang="en">
                <a:solidFill>
                  <a:schemeClr val="accent1"/>
                </a:solidFill>
              </a:rPr>
              <a:t>Worth a Thousand Words</a:t>
            </a:r>
            <a:endParaRPr>
              <a:solidFill>
                <a:schemeClr val="accent1"/>
              </a:solidFill>
            </a:endParaRPr>
          </a:p>
        </p:txBody>
      </p:sp>
      <p:sp>
        <p:nvSpPr>
          <p:cNvPr id="1076" name="Google Shape;1076;p79"/>
          <p:cNvSpPr txBox="1"/>
          <p:nvPr/>
        </p:nvSpPr>
        <p:spPr>
          <a:xfrm>
            <a:off x="710125" y="2395800"/>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1077" name="Google Shape;1077;p79"/>
          <p:cNvCxnSpPr>
            <a:endCxn id="1076" idx="0"/>
          </p:cNvCxnSpPr>
          <p:nvPr/>
        </p:nvCxnSpPr>
        <p:spPr>
          <a:xfrm>
            <a:off x="963175" y="1954200"/>
            <a:ext cx="0" cy="4416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80"/>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Awesome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1083" name="Google Shape;1083;p8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084" name="Google Shape;1084;p8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085" name="Google Shape;1085;p80"/>
          <p:cNvSpPr txBox="1"/>
          <p:nvPr/>
        </p:nvSpPr>
        <p:spPr>
          <a:xfrm>
            <a:off x="2544750" y="3415438"/>
            <a:ext cx="506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1086" name="Google Shape;1086;p80"/>
          <p:cNvCxnSpPr>
            <a:endCxn id="1085" idx="0"/>
          </p:cNvCxnSpPr>
          <p:nvPr/>
        </p:nvCxnSpPr>
        <p:spPr>
          <a:xfrm>
            <a:off x="2797800" y="2876338"/>
            <a:ext cx="0" cy="539100"/>
          </a:xfrm>
          <a:prstGeom prst="straightConnector1">
            <a:avLst/>
          </a:prstGeom>
          <a:noFill/>
          <a:ln w="9525" cap="flat" cmpd="sng">
            <a:solidFill>
              <a:schemeClr val="accent4"/>
            </a:solidFill>
            <a:prstDash val="solid"/>
            <a:round/>
            <a:headEnd type="none" w="med" len="med"/>
            <a:tailEnd type="none" w="med" len="med"/>
          </a:ln>
        </p:spPr>
      </p:cxnSp>
      <p:sp>
        <p:nvSpPr>
          <p:cNvPr id="1087" name="Google Shape;1087;p8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091"/>
        <p:cNvGrpSpPr/>
        <p:nvPr/>
      </p:nvGrpSpPr>
      <p:grpSpPr>
        <a:xfrm>
          <a:off x="0" y="0"/>
          <a:ext cx="0" cy="0"/>
          <a:chOff x="0" y="0"/>
          <a:chExt cx="0" cy="0"/>
        </a:xfrm>
      </p:grpSpPr>
      <p:sp>
        <p:nvSpPr>
          <p:cNvPr id="1092" name="Google Shape;1092;p8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1093" name="Google Shape;1093;p81"/>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094" name="Google Shape;1094;p81"/>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095" name="Google Shape;1095;p81"/>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1096" name="Google Shape;1096;p8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1097" name="Google Shape;1097;p81"/>
          <p:cNvSpPr txBox="1"/>
          <p:nvPr/>
        </p:nvSpPr>
        <p:spPr>
          <a:xfrm>
            <a:off x="5199275" y="1629175"/>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1098" name="Google Shape;1098;p81"/>
          <p:cNvSpPr txBox="1"/>
          <p:nvPr/>
        </p:nvSpPr>
        <p:spPr>
          <a:xfrm>
            <a:off x="5199150" y="2261971"/>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1099" name="Google Shape;1099;p81"/>
          <p:cNvSpPr txBox="1"/>
          <p:nvPr/>
        </p:nvSpPr>
        <p:spPr>
          <a:xfrm>
            <a:off x="5199150" y="2894778"/>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1100" name="Google Shape;1100;p81"/>
          <p:cNvSpPr txBox="1"/>
          <p:nvPr/>
        </p:nvSpPr>
        <p:spPr>
          <a:xfrm>
            <a:off x="4278550" y="1717825"/>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1101" name="Google Shape;1101;p81"/>
          <p:cNvSpPr txBox="1"/>
          <p:nvPr/>
        </p:nvSpPr>
        <p:spPr>
          <a:xfrm>
            <a:off x="3458575" y="2350621"/>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25.00</a:t>
            </a:r>
            <a:endParaRPr>
              <a:solidFill>
                <a:schemeClr val="lt2"/>
              </a:solidFill>
              <a:latin typeface="Fira Code"/>
              <a:ea typeface="Fira Code"/>
              <a:cs typeface="Fira Code"/>
              <a:sym typeface="Fira Code"/>
            </a:endParaRPr>
          </a:p>
        </p:txBody>
      </p:sp>
      <p:sp>
        <p:nvSpPr>
          <p:cNvPr id="1102" name="Google Shape;1102;p81"/>
          <p:cNvSpPr txBox="1"/>
          <p:nvPr/>
        </p:nvSpPr>
        <p:spPr>
          <a:xfrm>
            <a:off x="2488953" y="2983428"/>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1103" name="Google Shape;1103;p81"/>
          <p:cNvCxnSpPr>
            <a:stCxn id="1097" idx="1"/>
            <a:endCxn id="1100" idx="3"/>
          </p:cNvCxnSpPr>
          <p:nvPr/>
        </p:nvCxnSpPr>
        <p:spPr>
          <a:xfrm rot="10800000">
            <a:off x="5015975" y="1921375"/>
            <a:ext cx="183300" cy="0"/>
          </a:xfrm>
          <a:prstGeom prst="straightConnector1">
            <a:avLst/>
          </a:prstGeom>
          <a:noFill/>
          <a:ln w="9525" cap="flat" cmpd="sng">
            <a:solidFill>
              <a:schemeClr val="accent4"/>
            </a:solidFill>
            <a:prstDash val="solid"/>
            <a:round/>
            <a:headEnd type="none" w="med" len="med"/>
            <a:tailEnd type="none" w="med" len="med"/>
          </a:ln>
        </p:spPr>
      </p:cxnSp>
      <p:cxnSp>
        <p:nvCxnSpPr>
          <p:cNvPr id="1104" name="Google Shape;1104;p81"/>
          <p:cNvCxnSpPr>
            <a:stCxn id="1098" idx="1"/>
            <a:endCxn id="1101" idx="3"/>
          </p:cNvCxnSpPr>
          <p:nvPr/>
        </p:nvCxnSpPr>
        <p:spPr>
          <a:xfrm rot="10800000">
            <a:off x="4195950" y="2554171"/>
            <a:ext cx="1003200" cy="0"/>
          </a:xfrm>
          <a:prstGeom prst="straightConnector1">
            <a:avLst/>
          </a:prstGeom>
          <a:noFill/>
          <a:ln w="9525" cap="flat" cmpd="sng">
            <a:solidFill>
              <a:schemeClr val="accent4"/>
            </a:solidFill>
            <a:prstDash val="solid"/>
            <a:round/>
            <a:headEnd type="none" w="med" len="med"/>
            <a:tailEnd type="none" w="med" len="med"/>
          </a:ln>
        </p:spPr>
      </p:cxnSp>
      <p:cxnSp>
        <p:nvCxnSpPr>
          <p:cNvPr id="1105" name="Google Shape;1105;p81"/>
          <p:cNvCxnSpPr>
            <a:stCxn id="1099" idx="1"/>
            <a:endCxn id="1102" idx="3"/>
          </p:cNvCxnSpPr>
          <p:nvPr/>
        </p:nvCxnSpPr>
        <p:spPr>
          <a:xfrm rot="10800000">
            <a:off x="3226350" y="3186978"/>
            <a:ext cx="1972800" cy="0"/>
          </a:xfrm>
          <a:prstGeom prst="straightConnector1">
            <a:avLst/>
          </a:prstGeom>
          <a:noFill/>
          <a:ln w="9525" cap="flat" cmpd="sng">
            <a:solidFill>
              <a:schemeClr val="accent4"/>
            </a:solidFill>
            <a:prstDash val="solid"/>
            <a:round/>
            <a:headEnd type="none" w="med" len="med"/>
            <a:tailEnd type="none" w="med" len="med"/>
          </a:ln>
        </p:spPr>
      </p:cxnSp>
      <p:sp>
        <p:nvSpPr>
          <p:cNvPr id="1106" name="Google Shape;1106;p81"/>
          <p:cNvSpPr txBox="1"/>
          <p:nvPr/>
        </p:nvSpPr>
        <p:spPr>
          <a:xfrm>
            <a:off x="1603900" y="4071850"/>
            <a:ext cx="6829800" cy="40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lang="en" sz="1200" b="1">
                <a:solidFill>
                  <a:schemeClr val="accent3"/>
                </a:solidFill>
                <a:uFill>
                  <a:noFill/>
                </a:uFill>
                <a:latin typeface="Fira Code"/>
                <a:ea typeface="Fira Code"/>
                <a:cs typeface="Fira Code"/>
                <a:sym typeface="Fira Code"/>
                <a:hlinkClick r:id="rId5">
                  <a:extLst>
                    <a:ext uri="{A12FA001-AC4F-418D-AE19-62706E023703}">
                      <ahyp:hlinkClr xmlns:ahyp="http://schemas.microsoft.com/office/drawing/2018/hyperlinkcolor" val="tx"/>
                    </a:ext>
                  </a:extLst>
                </a:hlinkClick>
              </a:rPr>
              <a:t>For more info, click here</a:t>
            </a:r>
            <a:endParaRPr sz="1200" b="1">
              <a:solidFill>
                <a:schemeClr val="accent3"/>
              </a:solidFill>
              <a:latin typeface="Fira Code"/>
              <a:ea typeface="Fira Code"/>
              <a:cs typeface="Fira Code"/>
              <a:sym typeface="Fira Code"/>
            </a:endParaRPr>
          </a:p>
        </p:txBody>
      </p:sp>
      <p:sp>
        <p:nvSpPr>
          <p:cNvPr id="1107" name="Google Shape;1107;p8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1108" name="Google Shape;1108;p8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1112"/>
        <p:cNvGrpSpPr/>
        <p:nvPr/>
      </p:nvGrpSpPr>
      <p:grpSpPr>
        <a:xfrm>
          <a:off x="0" y="0"/>
          <a:ext cx="0" cy="0"/>
          <a:chOff x="0" y="0"/>
          <a:chExt cx="0" cy="0"/>
        </a:xfrm>
      </p:grpSpPr>
      <p:sp>
        <p:nvSpPr>
          <p:cNvPr id="1113" name="Google Shape;1113;p82"/>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a:t>
            </a:r>
            <a:r>
              <a:rPr lang="en">
                <a:solidFill>
                  <a:schemeClr val="accent2"/>
                </a:solidFill>
              </a:rPr>
              <a:t> ‘Picture’ </a:t>
            </a:r>
            <a:r>
              <a:rPr lang="en">
                <a:solidFill>
                  <a:schemeClr val="lt1"/>
                </a:solidFill>
              </a:rPr>
              <a:t>Always Reinforces The Concept </a:t>
            </a:r>
            <a:r>
              <a:rPr lang="en">
                <a:solidFill>
                  <a:schemeClr val="accent6"/>
                </a:solidFill>
              </a:rPr>
              <a:t>{</a:t>
            </a:r>
            <a:endParaRPr>
              <a:solidFill>
                <a:schemeClr val="accent6"/>
              </a:solidFill>
            </a:endParaRPr>
          </a:p>
        </p:txBody>
      </p:sp>
      <p:sp>
        <p:nvSpPr>
          <p:cNvPr id="1114" name="Google Shape;1114;p82"/>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Images reveal large amounts of data, so remember: use an image instead of a long text. Your audience will appreciate it &gt;</a:t>
            </a:r>
            <a:endParaRPr/>
          </a:p>
        </p:txBody>
      </p:sp>
      <p:sp>
        <p:nvSpPr>
          <p:cNvPr id="1115" name="Google Shape;1115;p82"/>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116" name="Google Shape;1116;p82"/>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117" name="Google Shape;1117;p82"/>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1118" name="Google Shape;1118;p82"/>
          <p:cNvPicPr preferRelativeResize="0"/>
          <p:nvPr/>
        </p:nvPicPr>
        <p:blipFill rotWithShape="1">
          <a:blip r:embed="rId3">
            <a:alphaModFix/>
          </a:blip>
          <a:srcRect l="24205" r="17482"/>
          <a:stretch/>
        </p:blipFill>
        <p:spPr>
          <a:xfrm>
            <a:off x="5575225" y="937613"/>
            <a:ext cx="2858650" cy="3268275"/>
          </a:xfrm>
          <a:prstGeom prst="rect">
            <a:avLst/>
          </a:prstGeom>
          <a:noFill/>
          <a:ln>
            <a:noFill/>
          </a:ln>
        </p:spPr>
      </p:pic>
      <p:grpSp>
        <p:nvGrpSpPr>
          <p:cNvPr id="1119" name="Google Shape;1119;p82"/>
          <p:cNvGrpSpPr/>
          <p:nvPr/>
        </p:nvGrpSpPr>
        <p:grpSpPr>
          <a:xfrm>
            <a:off x="1084825" y="2556550"/>
            <a:ext cx="506100" cy="2013475"/>
            <a:chOff x="1084825" y="2556550"/>
            <a:chExt cx="506100" cy="2013475"/>
          </a:xfrm>
        </p:grpSpPr>
        <p:sp>
          <p:nvSpPr>
            <p:cNvPr id="1120" name="Google Shape;1120;p8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1121" name="Google Shape;1121;p82"/>
            <p:cNvCxnSpPr/>
            <p:nvPr/>
          </p:nvCxnSpPr>
          <p:spPr>
            <a:xfrm>
              <a:off x="1337875" y="2556550"/>
              <a:ext cx="0" cy="1377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8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127" name="Google Shape;1127;p83"/>
          <p:cNvSpPr txBox="1">
            <a:spLocks noGrp="1"/>
          </p:cNvSpPr>
          <p:nvPr>
            <p:ph type="title"/>
          </p:nvPr>
        </p:nvSpPr>
        <p:spPr>
          <a:xfrm>
            <a:off x="1084225" y="1311425"/>
            <a:ext cx="6379200" cy="101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1128" name="Google Shape;1128;p83"/>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Big numbers catch your audience’s attention &gt;</a:t>
            </a:r>
            <a:endParaRPr/>
          </a:p>
        </p:txBody>
      </p:sp>
      <p:sp>
        <p:nvSpPr>
          <p:cNvPr id="1129" name="Google Shape;1129;p8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130" name="Google Shape;1130;p8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1131" name="Google Shape;1131;p83"/>
          <p:cNvGrpSpPr/>
          <p:nvPr/>
        </p:nvGrpSpPr>
        <p:grpSpPr>
          <a:xfrm>
            <a:off x="1084825" y="2250725"/>
            <a:ext cx="506100" cy="1952100"/>
            <a:chOff x="1084825" y="2250725"/>
            <a:chExt cx="506100" cy="1952100"/>
          </a:xfrm>
        </p:grpSpPr>
        <p:cxnSp>
          <p:nvCxnSpPr>
            <p:cNvPr id="1132" name="Google Shape;1132;p83"/>
            <p:cNvCxnSpPr>
              <a:endCxn id="1133" idx="0"/>
            </p:cNvCxnSpPr>
            <p:nvPr/>
          </p:nvCxnSpPr>
          <p:spPr>
            <a:xfrm>
              <a:off x="1337875" y="2250725"/>
              <a:ext cx="0" cy="843900"/>
            </a:xfrm>
            <a:prstGeom prst="straightConnector1">
              <a:avLst/>
            </a:prstGeom>
            <a:noFill/>
            <a:ln w="9525" cap="flat" cmpd="sng">
              <a:solidFill>
                <a:schemeClr val="accent4"/>
              </a:solidFill>
              <a:prstDash val="solid"/>
              <a:round/>
              <a:headEnd type="none" w="med" len="med"/>
              <a:tailEnd type="none" w="med" len="med"/>
            </a:ln>
          </p:spPr>
        </p:cxnSp>
        <p:sp>
          <p:nvSpPr>
            <p:cNvPr id="1133" name="Google Shape;1133;p83"/>
            <p:cNvSpPr txBox="1"/>
            <p:nvPr/>
          </p:nvSpPr>
          <p:spPr>
            <a:xfrm>
              <a:off x="1084825" y="3094625"/>
              <a:ext cx="5061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1138" name="Google Shape;1138;p8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 Someone </a:t>
            </a:r>
            <a:r>
              <a:rPr lang="en">
                <a:solidFill>
                  <a:schemeClr val="accent2"/>
                </a:solidFill>
              </a:rPr>
              <a:t>‘Famous’</a:t>
            </a:r>
            <a:endParaRPr>
              <a:solidFill>
                <a:schemeClr val="accent2"/>
              </a:solidFill>
            </a:endParaRPr>
          </a:p>
        </p:txBody>
      </p:sp>
      <p:sp>
        <p:nvSpPr>
          <p:cNvPr id="1139" name="Google Shape;1139;p8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“This is a quote, words full of wisdom that someone important said and can make the reader get inspired.” &gt;</a:t>
            </a:r>
            <a:endParaRPr/>
          </a:p>
        </p:txBody>
      </p:sp>
      <p:sp>
        <p:nvSpPr>
          <p:cNvPr id="1140" name="Google Shape;1140;p8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141" name="Google Shape;1141;p8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142" name="Google Shape;1142;p8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8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1148" name="Google Shape;1148;p85"/>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1149" name="Google Shape;1149;p85"/>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1150" name="Google Shape;1150;p85"/>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1151" name="Google Shape;1151;p85"/>
          <p:cNvGrpSpPr/>
          <p:nvPr/>
        </p:nvGrpSpPr>
        <p:grpSpPr>
          <a:xfrm>
            <a:off x="4299686" y="1531640"/>
            <a:ext cx="4052518" cy="2060409"/>
            <a:chOff x="4329899" y="1362969"/>
            <a:chExt cx="4456744" cy="2265929"/>
          </a:xfrm>
        </p:grpSpPr>
        <p:sp>
          <p:nvSpPr>
            <p:cNvPr id="1152" name="Google Shape;1152;p85"/>
            <p:cNvSpPr/>
            <p:nvPr/>
          </p:nvSpPr>
          <p:spPr>
            <a:xfrm>
              <a:off x="8082739" y="3073036"/>
              <a:ext cx="38913" cy="33316"/>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5"/>
            <p:cNvSpPr/>
            <p:nvPr/>
          </p:nvSpPr>
          <p:spPr>
            <a:xfrm>
              <a:off x="8082739" y="3120679"/>
              <a:ext cx="38788" cy="33207"/>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5"/>
            <p:cNvSpPr/>
            <p:nvPr/>
          </p:nvSpPr>
          <p:spPr>
            <a:xfrm>
              <a:off x="8082739" y="3168088"/>
              <a:ext cx="38788" cy="33316"/>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5"/>
            <p:cNvSpPr/>
            <p:nvPr/>
          </p:nvSpPr>
          <p:spPr>
            <a:xfrm>
              <a:off x="8130258"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5"/>
            <p:cNvSpPr/>
            <p:nvPr/>
          </p:nvSpPr>
          <p:spPr>
            <a:xfrm>
              <a:off x="8130258"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5"/>
            <p:cNvSpPr/>
            <p:nvPr/>
          </p:nvSpPr>
          <p:spPr>
            <a:xfrm>
              <a:off x="8177651" y="3120679"/>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5"/>
            <p:cNvSpPr/>
            <p:nvPr/>
          </p:nvSpPr>
          <p:spPr>
            <a:xfrm>
              <a:off x="8177651" y="3168088"/>
              <a:ext cx="38928" cy="33316"/>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5"/>
            <p:cNvSpPr/>
            <p:nvPr/>
          </p:nvSpPr>
          <p:spPr>
            <a:xfrm>
              <a:off x="8177651" y="3263140"/>
              <a:ext cx="38928" cy="33269"/>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5"/>
            <p:cNvSpPr/>
            <p:nvPr/>
          </p:nvSpPr>
          <p:spPr>
            <a:xfrm>
              <a:off x="8225185" y="3120679"/>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5"/>
            <p:cNvSpPr/>
            <p:nvPr/>
          </p:nvSpPr>
          <p:spPr>
            <a:xfrm>
              <a:off x="8225185"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5"/>
            <p:cNvSpPr/>
            <p:nvPr/>
          </p:nvSpPr>
          <p:spPr>
            <a:xfrm>
              <a:off x="8225185" y="3310658"/>
              <a:ext cx="38928" cy="33238"/>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5"/>
            <p:cNvSpPr/>
            <p:nvPr/>
          </p:nvSpPr>
          <p:spPr>
            <a:xfrm>
              <a:off x="8225185" y="326314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5"/>
            <p:cNvSpPr/>
            <p:nvPr/>
          </p:nvSpPr>
          <p:spPr>
            <a:xfrm>
              <a:off x="8225185" y="3215606"/>
              <a:ext cx="38928" cy="33269"/>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5"/>
            <p:cNvSpPr/>
            <p:nvPr/>
          </p:nvSpPr>
          <p:spPr>
            <a:xfrm>
              <a:off x="8321126" y="3120679"/>
              <a:ext cx="38928" cy="33207"/>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5"/>
            <p:cNvSpPr/>
            <p:nvPr/>
          </p:nvSpPr>
          <p:spPr>
            <a:xfrm>
              <a:off x="8321126"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5"/>
            <p:cNvSpPr/>
            <p:nvPr/>
          </p:nvSpPr>
          <p:spPr>
            <a:xfrm>
              <a:off x="8321126" y="3310658"/>
              <a:ext cx="38928" cy="33238"/>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5"/>
            <p:cNvSpPr/>
            <p:nvPr/>
          </p:nvSpPr>
          <p:spPr>
            <a:xfrm>
              <a:off x="8321126" y="3263140"/>
              <a:ext cx="38928" cy="33269"/>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5"/>
            <p:cNvSpPr/>
            <p:nvPr/>
          </p:nvSpPr>
          <p:spPr>
            <a:xfrm>
              <a:off x="8321126" y="3215606"/>
              <a:ext cx="38928" cy="33269"/>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5"/>
            <p:cNvSpPr/>
            <p:nvPr/>
          </p:nvSpPr>
          <p:spPr>
            <a:xfrm>
              <a:off x="8369159" y="3168088"/>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5"/>
            <p:cNvSpPr/>
            <p:nvPr/>
          </p:nvSpPr>
          <p:spPr>
            <a:xfrm>
              <a:off x="8369159" y="3263140"/>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5"/>
            <p:cNvSpPr/>
            <p:nvPr/>
          </p:nvSpPr>
          <p:spPr>
            <a:xfrm>
              <a:off x="8369159" y="3215606"/>
              <a:ext cx="38804" cy="33269"/>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5"/>
            <p:cNvSpPr/>
            <p:nvPr/>
          </p:nvSpPr>
          <p:spPr>
            <a:xfrm>
              <a:off x="8177651" y="3215606"/>
              <a:ext cx="38928" cy="33269"/>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5"/>
            <p:cNvSpPr/>
            <p:nvPr/>
          </p:nvSpPr>
          <p:spPr>
            <a:xfrm>
              <a:off x="8130258"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5"/>
            <p:cNvSpPr/>
            <p:nvPr/>
          </p:nvSpPr>
          <p:spPr>
            <a:xfrm>
              <a:off x="8082739" y="3215606"/>
              <a:ext cx="38788" cy="33269"/>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5"/>
            <p:cNvSpPr/>
            <p:nvPr/>
          </p:nvSpPr>
          <p:spPr>
            <a:xfrm>
              <a:off x="7892744"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5"/>
            <p:cNvSpPr/>
            <p:nvPr/>
          </p:nvSpPr>
          <p:spPr>
            <a:xfrm>
              <a:off x="7892744" y="3215606"/>
              <a:ext cx="38804" cy="33269"/>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5"/>
            <p:cNvSpPr/>
            <p:nvPr/>
          </p:nvSpPr>
          <p:spPr>
            <a:xfrm>
              <a:off x="7940153" y="3120679"/>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5"/>
            <p:cNvSpPr/>
            <p:nvPr/>
          </p:nvSpPr>
          <p:spPr>
            <a:xfrm>
              <a:off x="7940153" y="3168088"/>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5"/>
            <p:cNvSpPr/>
            <p:nvPr/>
          </p:nvSpPr>
          <p:spPr>
            <a:xfrm>
              <a:off x="7940153" y="3215606"/>
              <a:ext cx="38928" cy="33269"/>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5"/>
            <p:cNvSpPr/>
            <p:nvPr/>
          </p:nvSpPr>
          <p:spPr>
            <a:xfrm>
              <a:off x="7987672" y="3073036"/>
              <a:ext cx="38928" cy="33347"/>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5"/>
            <p:cNvSpPr/>
            <p:nvPr/>
          </p:nvSpPr>
          <p:spPr>
            <a:xfrm>
              <a:off x="7987672" y="3120679"/>
              <a:ext cx="38928" cy="33238"/>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5"/>
            <p:cNvSpPr/>
            <p:nvPr/>
          </p:nvSpPr>
          <p:spPr>
            <a:xfrm>
              <a:off x="7987672" y="3168088"/>
              <a:ext cx="38928" cy="33347"/>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5"/>
            <p:cNvSpPr/>
            <p:nvPr/>
          </p:nvSpPr>
          <p:spPr>
            <a:xfrm>
              <a:off x="7987672" y="3215606"/>
              <a:ext cx="38928" cy="33269"/>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5"/>
            <p:cNvSpPr/>
            <p:nvPr/>
          </p:nvSpPr>
          <p:spPr>
            <a:xfrm>
              <a:off x="803520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5"/>
            <p:cNvSpPr/>
            <p:nvPr/>
          </p:nvSpPr>
          <p:spPr>
            <a:xfrm>
              <a:off x="803520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5"/>
            <p:cNvSpPr/>
            <p:nvPr/>
          </p:nvSpPr>
          <p:spPr>
            <a:xfrm>
              <a:off x="803520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5"/>
            <p:cNvSpPr/>
            <p:nvPr/>
          </p:nvSpPr>
          <p:spPr>
            <a:xfrm>
              <a:off x="803520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5"/>
            <p:cNvSpPr/>
            <p:nvPr/>
          </p:nvSpPr>
          <p:spPr>
            <a:xfrm>
              <a:off x="803520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5"/>
            <p:cNvSpPr/>
            <p:nvPr/>
          </p:nvSpPr>
          <p:spPr>
            <a:xfrm>
              <a:off x="8652803"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5"/>
            <p:cNvSpPr/>
            <p:nvPr/>
          </p:nvSpPr>
          <p:spPr>
            <a:xfrm>
              <a:off x="8462824"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5"/>
            <p:cNvSpPr/>
            <p:nvPr/>
          </p:nvSpPr>
          <p:spPr>
            <a:xfrm>
              <a:off x="8462824"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5"/>
            <p:cNvSpPr/>
            <p:nvPr/>
          </p:nvSpPr>
          <p:spPr>
            <a:xfrm>
              <a:off x="8510342"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5"/>
            <p:cNvSpPr/>
            <p:nvPr/>
          </p:nvSpPr>
          <p:spPr>
            <a:xfrm>
              <a:off x="8415165" y="2977983"/>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5"/>
            <p:cNvSpPr/>
            <p:nvPr/>
          </p:nvSpPr>
          <p:spPr>
            <a:xfrm>
              <a:off x="8320237" y="2883056"/>
              <a:ext cx="38804" cy="33269"/>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5"/>
            <p:cNvSpPr/>
            <p:nvPr/>
          </p:nvSpPr>
          <p:spPr>
            <a:xfrm>
              <a:off x="8082739" y="2835522"/>
              <a:ext cx="38788" cy="33269"/>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5"/>
            <p:cNvSpPr/>
            <p:nvPr/>
          </p:nvSpPr>
          <p:spPr>
            <a:xfrm>
              <a:off x="8225185" y="2930574"/>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5"/>
            <p:cNvSpPr/>
            <p:nvPr/>
          </p:nvSpPr>
          <p:spPr>
            <a:xfrm>
              <a:off x="8225185" y="2883056"/>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5"/>
            <p:cNvSpPr/>
            <p:nvPr/>
          </p:nvSpPr>
          <p:spPr>
            <a:xfrm>
              <a:off x="8177651" y="2930574"/>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5"/>
            <p:cNvSpPr/>
            <p:nvPr/>
          </p:nvSpPr>
          <p:spPr>
            <a:xfrm>
              <a:off x="8177651" y="2883056"/>
              <a:ext cx="38928" cy="33269"/>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5"/>
            <p:cNvSpPr/>
            <p:nvPr/>
          </p:nvSpPr>
          <p:spPr>
            <a:xfrm>
              <a:off x="8130258"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5"/>
            <p:cNvSpPr/>
            <p:nvPr/>
          </p:nvSpPr>
          <p:spPr>
            <a:xfrm>
              <a:off x="8130258" y="283552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5"/>
            <p:cNvSpPr/>
            <p:nvPr/>
          </p:nvSpPr>
          <p:spPr>
            <a:xfrm>
              <a:off x="8605269" y="3358068"/>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5"/>
            <p:cNvSpPr/>
            <p:nvPr/>
          </p:nvSpPr>
          <p:spPr>
            <a:xfrm>
              <a:off x="8557751" y="3453120"/>
              <a:ext cx="38913" cy="33269"/>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5"/>
            <p:cNvSpPr/>
            <p:nvPr/>
          </p:nvSpPr>
          <p:spPr>
            <a:xfrm>
              <a:off x="8557751" y="3405586"/>
              <a:ext cx="38913" cy="33331"/>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5"/>
            <p:cNvSpPr/>
            <p:nvPr/>
          </p:nvSpPr>
          <p:spPr>
            <a:xfrm>
              <a:off x="8510342" y="345312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5"/>
            <p:cNvSpPr/>
            <p:nvPr/>
          </p:nvSpPr>
          <p:spPr>
            <a:xfrm>
              <a:off x="8225185" y="345312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5"/>
            <p:cNvSpPr/>
            <p:nvPr/>
          </p:nvSpPr>
          <p:spPr>
            <a:xfrm>
              <a:off x="8272719" y="3358068"/>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5"/>
            <p:cNvSpPr/>
            <p:nvPr/>
          </p:nvSpPr>
          <p:spPr>
            <a:xfrm>
              <a:off x="8272719" y="3310658"/>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5"/>
            <p:cNvSpPr/>
            <p:nvPr/>
          </p:nvSpPr>
          <p:spPr>
            <a:xfrm>
              <a:off x="8272719" y="3263140"/>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5"/>
            <p:cNvSpPr/>
            <p:nvPr/>
          </p:nvSpPr>
          <p:spPr>
            <a:xfrm>
              <a:off x="8272719" y="3215606"/>
              <a:ext cx="38788" cy="33269"/>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5"/>
            <p:cNvSpPr/>
            <p:nvPr/>
          </p:nvSpPr>
          <p:spPr>
            <a:xfrm>
              <a:off x="8272719" y="3168088"/>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5"/>
            <p:cNvSpPr/>
            <p:nvPr/>
          </p:nvSpPr>
          <p:spPr>
            <a:xfrm>
              <a:off x="8272719"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5"/>
            <p:cNvSpPr/>
            <p:nvPr/>
          </p:nvSpPr>
          <p:spPr>
            <a:xfrm>
              <a:off x="8272719"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5"/>
            <p:cNvSpPr/>
            <p:nvPr/>
          </p:nvSpPr>
          <p:spPr>
            <a:xfrm>
              <a:off x="8225185" y="3358068"/>
              <a:ext cx="38928" cy="33316"/>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5"/>
            <p:cNvSpPr/>
            <p:nvPr/>
          </p:nvSpPr>
          <p:spPr>
            <a:xfrm>
              <a:off x="8225185" y="3073036"/>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5"/>
            <p:cNvSpPr/>
            <p:nvPr/>
          </p:nvSpPr>
          <p:spPr>
            <a:xfrm>
              <a:off x="8225185" y="3025502"/>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5"/>
            <p:cNvSpPr/>
            <p:nvPr/>
          </p:nvSpPr>
          <p:spPr>
            <a:xfrm>
              <a:off x="8177651" y="3358068"/>
              <a:ext cx="38928" cy="33316"/>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5"/>
            <p:cNvSpPr/>
            <p:nvPr/>
          </p:nvSpPr>
          <p:spPr>
            <a:xfrm>
              <a:off x="8177651" y="3310658"/>
              <a:ext cx="38928" cy="33238"/>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5"/>
            <p:cNvSpPr/>
            <p:nvPr/>
          </p:nvSpPr>
          <p:spPr>
            <a:xfrm>
              <a:off x="8177651" y="3073036"/>
              <a:ext cx="38928" cy="33316"/>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5"/>
            <p:cNvSpPr/>
            <p:nvPr/>
          </p:nvSpPr>
          <p:spPr>
            <a:xfrm>
              <a:off x="8177651" y="3025502"/>
              <a:ext cx="38928" cy="33331"/>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5"/>
            <p:cNvSpPr/>
            <p:nvPr/>
          </p:nvSpPr>
          <p:spPr>
            <a:xfrm>
              <a:off x="8130258"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5"/>
            <p:cNvSpPr/>
            <p:nvPr/>
          </p:nvSpPr>
          <p:spPr>
            <a:xfrm>
              <a:off x="8130258"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5"/>
            <p:cNvSpPr/>
            <p:nvPr/>
          </p:nvSpPr>
          <p:spPr>
            <a:xfrm>
              <a:off x="813025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5"/>
            <p:cNvSpPr/>
            <p:nvPr/>
          </p:nvSpPr>
          <p:spPr>
            <a:xfrm>
              <a:off x="813025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5"/>
            <p:cNvSpPr/>
            <p:nvPr/>
          </p:nvSpPr>
          <p:spPr>
            <a:xfrm>
              <a:off x="8082739" y="3263140"/>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5"/>
            <p:cNvSpPr/>
            <p:nvPr/>
          </p:nvSpPr>
          <p:spPr>
            <a:xfrm>
              <a:off x="8082739" y="3025502"/>
              <a:ext cx="38788" cy="33331"/>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5"/>
            <p:cNvSpPr/>
            <p:nvPr/>
          </p:nvSpPr>
          <p:spPr>
            <a:xfrm>
              <a:off x="8082739" y="2977983"/>
              <a:ext cx="38788" cy="33316"/>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5"/>
            <p:cNvSpPr/>
            <p:nvPr/>
          </p:nvSpPr>
          <p:spPr>
            <a:xfrm>
              <a:off x="803520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5"/>
            <p:cNvSpPr/>
            <p:nvPr/>
          </p:nvSpPr>
          <p:spPr>
            <a:xfrm>
              <a:off x="803520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5"/>
            <p:cNvSpPr/>
            <p:nvPr/>
          </p:nvSpPr>
          <p:spPr>
            <a:xfrm>
              <a:off x="7987672" y="3263140"/>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5"/>
            <p:cNvSpPr/>
            <p:nvPr/>
          </p:nvSpPr>
          <p:spPr>
            <a:xfrm>
              <a:off x="7987672" y="3025502"/>
              <a:ext cx="38928" cy="33331"/>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5"/>
            <p:cNvSpPr/>
            <p:nvPr/>
          </p:nvSpPr>
          <p:spPr>
            <a:xfrm>
              <a:off x="7940153" y="3263140"/>
              <a:ext cx="38928" cy="33269"/>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5"/>
            <p:cNvSpPr/>
            <p:nvPr/>
          </p:nvSpPr>
          <p:spPr>
            <a:xfrm>
              <a:off x="7940153" y="3073036"/>
              <a:ext cx="38928" cy="33316"/>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5"/>
            <p:cNvSpPr/>
            <p:nvPr/>
          </p:nvSpPr>
          <p:spPr>
            <a:xfrm>
              <a:off x="7940153" y="3025502"/>
              <a:ext cx="38928" cy="33331"/>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5"/>
            <p:cNvSpPr/>
            <p:nvPr/>
          </p:nvSpPr>
          <p:spPr>
            <a:xfrm>
              <a:off x="7892744"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5"/>
            <p:cNvSpPr/>
            <p:nvPr/>
          </p:nvSpPr>
          <p:spPr>
            <a:xfrm>
              <a:off x="7892744"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5"/>
            <p:cNvSpPr/>
            <p:nvPr/>
          </p:nvSpPr>
          <p:spPr>
            <a:xfrm>
              <a:off x="7892744" y="3073036"/>
              <a:ext cx="38928" cy="33316"/>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5"/>
            <p:cNvSpPr/>
            <p:nvPr/>
          </p:nvSpPr>
          <p:spPr>
            <a:xfrm>
              <a:off x="784522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5"/>
            <p:cNvSpPr/>
            <p:nvPr/>
          </p:nvSpPr>
          <p:spPr>
            <a:xfrm>
              <a:off x="784522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5"/>
            <p:cNvSpPr/>
            <p:nvPr/>
          </p:nvSpPr>
          <p:spPr>
            <a:xfrm>
              <a:off x="784522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5"/>
            <p:cNvSpPr/>
            <p:nvPr/>
          </p:nvSpPr>
          <p:spPr>
            <a:xfrm>
              <a:off x="784522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5"/>
            <p:cNvSpPr/>
            <p:nvPr/>
          </p:nvSpPr>
          <p:spPr>
            <a:xfrm>
              <a:off x="6990130"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5"/>
            <p:cNvSpPr/>
            <p:nvPr/>
          </p:nvSpPr>
          <p:spPr>
            <a:xfrm>
              <a:off x="699013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5"/>
            <p:cNvSpPr/>
            <p:nvPr/>
          </p:nvSpPr>
          <p:spPr>
            <a:xfrm>
              <a:off x="699013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5"/>
            <p:cNvSpPr/>
            <p:nvPr/>
          </p:nvSpPr>
          <p:spPr>
            <a:xfrm>
              <a:off x="6942596" y="3168088"/>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5"/>
            <p:cNvSpPr/>
            <p:nvPr/>
          </p:nvSpPr>
          <p:spPr>
            <a:xfrm>
              <a:off x="6942596" y="312067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5"/>
            <p:cNvSpPr/>
            <p:nvPr/>
          </p:nvSpPr>
          <p:spPr>
            <a:xfrm>
              <a:off x="6942596" y="3073036"/>
              <a:ext cx="38928" cy="33316"/>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5"/>
            <p:cNvSpPr/>
            <p:nvPr/>
          </p:nvSpPr>
          <p:spPr>
            <a:xfrm>
              <a:off x="6895062" y="2693076"/>
              <a:ext cx="38928" cy="33269"/>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5"/>
            <p:cNvSpPr/>
            <p:nvPr/>
          </p:nvSpPr>
          <p:spPr>
            <a:xfrm>
              <a:off x="689506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5"/>
            <p:cNvSpPr/>
            <p:nvPr/>
          </p:nvSpPr>
          <p:spPr>
            <a:xfrm>
              <a:off x="6657689" y="2455563"/>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5"/>
            <p:cNvSpPr/>
            <p:nvPr/>
          </p:nvSpPr>
          <p:spPr>
            <a:xfrm>
              <a:off x="6657689" y="2503096"/>
              <a:ext cx="38804" cy="33222"/>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5"/>
            <p:cNvSpPr/>
            <p:nvPr/>
          </p:nvSpPr>
          <p:spPr>
            <a:xfrm>
              <a:off x="6657689" y="2550490"/>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5"/>
            <p:cNvSpPr/>
            <p:nvPr/>
          </p:nvSpPr>
          <p:spPr>
            <a:xfrm>
              <a:off x="6657689" y="259802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5"/>
            <p:cNvSpPr/>
            <p:nvPr/>
          </p:nvSpPr>
          <p:spPr>
            <a:xfrm>
              <a:off x="6657689" y="264554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5"/>
            <p:cNvSpPr/>
            <p:nvPr/>
          </p:nvSpPr>
          <p:spPr>
            <a:xfrm>
              <a:off x="6657689" y="269307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5"/>
            <p:cNvSpPr/>
            <p:nvPr/>
          </p:nvSpPr>
          <p:spPr>
            <a:xfrm>
              <a:off x="6657689" y="2740470"/>
              <a:ext cx="38804" cy="33331"/>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5"/>
            <p:cNvSpPr/>
            <p:nvPr/>
          </p:nvSpPr>
          <p:spPr>
            <a:xfrm>
              <a:off x="6657689" y="278800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5"/>
            <p:cNvSpPr/>
            <p:nvPr/>
          </p:nvSpPr>
          <p:spPr>
            <a:xfrm>
              <a:off x="6657689" y="283552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5"/>
            <p:cNvSpPr/>
            <p:nvPr/>
          </p:nvSpPr>
          <p:spPr>
            <a:xfrm>
              <a:off x="6657689" y="288305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5"/>
            <p:cNvSpPr/>
            <p:nvPr/>
          </p:nvSpPr>
          <p:spPr>
            <a:xfrm>
              <a:off x="6657689" y="2930574"/>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5"/>
            <p:cNvSpPr/>
            <p:nvPr/>
          </p:nvSpPr>
          <p:spPr>
            <a:xfrm>
              <a:off x="6657689" y="2977983"/>
              <a:ext cx="38804" cy="33316"/>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5"/>
            <p:cNvSpPr/>
            <p:nvPr/>
          </p:nvSpPr>
          <p:spPr>
            <a:xfrm>
              <a:off x="6657689" y="3025502"/>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5"/>
            <p:cNvSpPr/>
            <p:nvPr/>
          </p:nvSpPr>
          <p:spPr>
            <a:xfrm>
              <a:off x="6657689" y="3073036"/>
              <a:ext cx="38928" cy="33316"/>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5"/>
            <p:cNvSpPr/>
            <p:nvPr/>
          </p:nvSpPr>
          <p:spPr>
            <a:xfrm>
              <a:off x="6657689" y="3120679"/>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5"/>
            <p:cNvSpPr/>
            <p:nvPr/>
          </p:nvSpPr>
          <p:spPr>
            <a:xfrm>
              <a:off x="6657689" y="3215606"/>
              <a:ext cx="38804" cy="33269"/>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5"/>
            <p:cNvSpPr/>
            <p:nvPr/>
          </p:nvSpPr>
          <p:spPr>
            <a:xfrm>
              <a:off x="670508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5"/>
            <p:cNvSpPr/>
            <p:nvPr/>
          </p:nvSpPr>
          <p:spPr>
            <a:xfrm>
              <a:off x="6705082" y="250309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5"/>
            <p:cNvSpPr/>
            <p:nvPr/>
          </p:nvSpPr>
          <p:spPr>
            <a:xfrm>
              <a:off x="6705082" y="2550490"/>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5"/>
            <p:cNvSpPr/>
            <p:nvPr/>
          </p:nvSpPr>
          <p:spPr>
            <a:xfrm>
              <a:off x="670508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5"/>
            <p:cNvSpPr/>
            <p:nvPr/>
          </p:nvSpPr>
          <p:spPr>
            <a:xfrm>
              <a:off x="670508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5"/>
            <p:cNvSpPr/>
            <p:nvPr/>
          </p:nvSpPr>
          <p:spPr>
            <a:xfrm>
              <a:off x="6705082"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5"/>
            <p:cNvSpPr/>
            <p:nvPr/>
          </p:nvSpPr>
          <p:spPr>
            <a:xfrm>
              <a:off x="670508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5"/>
            <p:cNvSpPr/>
            <p:nvPr/>
          </p:nvSpPr>
          <p:spPr>
            <a:xfrm>
              <a:off x="6705082" y="2788004"/>
              <a:ext cx="38928" cy="33316"/>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5"/>
            <p:cNvSpPr/>
            <p:nvPr/>
          </p:nvSpPr>
          <p:spPr>
            <a:xfrm>
              <a:off x="670508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5"/>
            <p:cNvSpPr/>
            <p:nvPr/>
          </p:nvSpPr>
          <p:spPr>
            <a:xfrm>
              <a:off x="6705082" y="2883056"/>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5"/>
            <p:cNvSpPr/>
            <p:nvPr/>
          </p:nvSpPr>
          <p:spPr>
            <a:xfrm>
              <a:off x="6705082" y="2930574"/>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5"/>
            <p:cNvSpPr/>
            <p:nvPr/>
          </p:nvSpPr>
          <p:spPr>
            <a:xfrm>
              <a:off x="6705082"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5"/>
            <p:cNvSpPr/>
            <p:nvPr/>
          </p:nvSpPr>
          <p:spPr>
            <a:xfrm>
              <a:off x="6705082"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5"/>
            <p:cNvSpPr/>
            <p:nvPr/>
          </p:nvSpPr>
          <p:spPr>
            <a:xfrm>
              <a:off x="6752616"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5"/>
            <p:cNvSpPr/>
            <p:nvPr/>
          </p:nvSpPr>
          <p:spPr>
            <a:xfrm>
              <a:off x="6752616" y="2503096"/>
              <a:ext cx="38928" cy="33222"/>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5"/>
            <p:cNvSpPr/>
            <p:nvPr/>
          </p:nvSpPr>
          <p:spPr>
            <a:xfrm>
              <a:off x="6752616" y="2550490"/>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5"/>
            <p:cNvSpPr/>
            <p:nvPr/>
          </p:nvSpPr>
          <p:spPr>
            <a:xfrm>
              <a:off x="6752616" y="259802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5"/>
            <p:cNvSpPr/>
            <p:nvPr/>
          </p:nvSpPr>
          <p:spPr>
            <a:xfrm>
              <a:off x="6752616"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5"/>
            <p:cNvSpPr/>
            <p:nvPr/>
          </p:nvSpPr>
          <p:spPr>
            <a:xfrm>
              <a:off x="6752616" y="269307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5"/>
            <p:cNvSpPr/>
            <p:nvPr/>
          </p:nvSpPr>
          <p:spPr>
            <a:xfrm>
              <a:off x="6752616"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5"/>
            <p:cNvSpPr/>
            <p:nvPr/>
          </p:nvSpPr>
          <p:spPr>
            <a:xfrm>
              <a:off x="6752616" y="278800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5"/>
            <p:cNvSpPr/>
            <p:nvPr/>
          </p:nvSpPr>
          <p:spPr>
            <a:xfrm>
              <a:off x="6752616" y="283552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5"/>
            <p:cNvSpPr/>
            <p:nvPr/>
          </p:nvSpPr>
          <p:spPr>
            <a:xfrm>
              <a:off x="6752616" y="288305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5"/>
            <p:cNvSpPr/>
            <p:nvPr/>
          </p:nvSpPr>
          <p:spPr>
            <a:xfrm>
              <a:off x="6752616" y="2930574"/>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5"/>
            <p:cNvSpPr/>
            <p:nvPr/>
          </p:nvSpPr>
          <p:spPr>
            <a:xfrm>
              <a:off x="6752616" y="2977983"/>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5"/>
            <p:cNvSpPr/>
            <p:nvPr/>
          </p:nvSpPr>
          <p:spPr>
            <a:xfrm>
              <a:off x="6800150"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5"/>
            <p:cNvSpPr/>
            <p:nvPr/>
          </p:nvSpPr>
          <p:spPr>
            <a:xfrm>
              <a:off x="680015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5"/>
            <p:cNvSpPr/>
            <p:nvPr/>
          </p:nvSpPr>
          <p:spPr>
            <a:xfrm>
              <a:off x="6800150" y="269307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5"/>
            <p:cNvSpPr/>
            <p:nvPr/>
          </p:nvSpPr>
          <p:spPr>
            <a:xfrm>
              <a:off x="6800150" y="2740470"/>
              <a:ext cx="38788" cy="33331"/>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5"/>
            <p:cNvSpPr/>
            <p:nvPr/>
          </p:nvSpPr>
          <p:spPr>
            <a:xfrm>
              <a:off x="6847668" y="2598024"/>
              <a:ext cx="38804" cy="33316"/>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5"/>
            <p:cNvSpPr/>
            <p:nvPr/>
          </p:nvSpPr>
          <p:spPr>
            <a:xfrm>
              <a:off x="6847668"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5"/>
            <p:cNvSpPr/>
            <p:nvPr/>
          </p:nvSpPr>
          <p:spPr>
            <a:xfrm>
              <a:off x="6847668" y="269307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5"/>
            <p:cNvSpPr/>
            <p:nvPr/>
          </p:nvSpPr>
          <p:spPr>
            <a:xfrm>
              <a:off x="6847668" y="274047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5"/>
            <p:cNvSpPr/>
            <p:nvPr/>
          </p:nvSpPr>
          <p:spPr>
            <a:xfrm>
              <a:off x="6847591" y="2788004"/>
              <a:ext cx="38881" cy="33316"/>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5"/>
            <p:cNvSpPr/>
            <p:nvPr/>
          </p:nvSpPr>
          <p:spPr>
            <a:xfrm>
              <a:off x="6800150" y="278800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5"/>
            <p:cNvSpPr/>
            <p:nvPr/>
          </p:nvSpPr>
          <p:spPr>
            <a:xfrm>
              <a:off x="6800150" y="283552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5"/>
            <p:cNvSpPr/>
            <p:nvPr/>
          </p:nvSpPr>
          <p:spPr>
            <a:xfrm>
              <a:off x="6800150" y="2883056"/>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5"/>
            <p:cNvSpPr/>
            <p:nvPr/>
          </p:nvSpPr>
          <p:spPr>
            <a:xfrm>
              <a:off x="6800150" y="2930574"/>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5"/>
            <p:cNvSpPr/>
            <p:nvPr/>
          </p:nvSpPr>
          <p:spPr>
            <a:xfrm>
              <a:off x="6800150" y="2977983"/>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5"/>
            <p:cNvSpPr/>
            <p:nvPr/>
          </p:nvSpPr>
          <p:spPr>
            <a:xfrm>
              <a:off x="680015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5"/>
            <p:cNvSpPr/>
            <p:nvPr/>
          </p:nvSpPr>
          <p:spPr>
            <a:xfrm>
              <a:off x="6752616" y="3025502"/>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5"/>
            <p:cNvSpPr/>
            <p:nvPr/>
          </p:nvSpPr>
          <p:spPr>
            <a:xfrm>
              <a:off x="675261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5"/>
            <p:cNvSpPr/>
            <p:nvPr/>
          </p:nvSpPr>
          <p:spPr>
            <a:xfrm>
              <a:off x="6705082" y="3073036"/>
              <a:ext cx="38928" cy="33316"/>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5"/>
            <p:cNvSpPr/>
            <p:nvPr/>
          </p:nvSpPr>
          <p:spPr>
            <a:xfrm>
              <a:off x="6705082" y="3120679"/>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5"/>
            <p:cNvSpPr/>
            <p:nvPr/>
          </p:nvSpPr>
          <p:spPr>
            <a:xfrm>
              <a:off x="6705082"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5"/>
            <p:cNvSpPr/>
            <p:nvPr/>
          </p:nvSpPr>
          <p:spPr>
            <a:xfrm>
              <a:off x="6705082" y="3168088"/>
              <a:ext cx="38928" cy="33316"/>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5"/>
            <p:cNvSpPr/>
            <p:nvPr/>
          </p:nvSpPr>
          <p:spPr>
            <a:xfrm>
              <a:off x="6657689" y="3168088"/>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5"/>
            <p:cNvSpPr/>
            <p:nvPr/>
          </p:nvSpPr>
          <p:spPr>
            <a:xfrm>
              <a:off x="6420050"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5"/>
            <p:cNvSpPr/>
            <p:nvPr/>
          </p:nvSpPr>
          <p:spPr>
            <a:xfrm>
              <a:off x="6420050"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5"/>
            <p:cNvSpPr/>
            <p:nvPr/>
          </p:nvSpPr>
          <p:spPr>
            <a:xfrm>
              <a:off x="6420050"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5"/>
            <p:cNvSpPr/>
            <p:nvPr/>
          </p:nvSpPr>
          <p:spPr>
            <a:xfrm>
              <a:off x="6420050"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5"/>
            <p:cNvSpPr/>
            <p:nvPr/>
          </p:nvSpPr>
          <p:spPr>
            <a:xfrm>
              <a:off x="6420050"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5"/>
            <p:cNvSpPr/>
            <p:nvPr/>
          </p:nvSpPr>
          <p:spPr>
            <a:xfrm>
              <a:off x="6420050"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5"/>
            <p:cNvSpPr/>
            <p:nvPr/>
          </p:nvSpPr>
          <p:spPr>
            <a:xfrm>
              <a:off x="6420050"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5"/>
            <p:cNvSpPr/>
            <p:nvPr/>
          </p:nvSpPr>
          <p:spPr>
            <a:xfrm>
              <a:off x="6230071"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5"/>
            <p:cNvSpPr/>
            <p:nvPr/>
          </p:nvSpPr>
          <p:spPr>
            <a:xfrm>
              <a:off x="6230071"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5"/>
            <p:cNvSpPr/>
            <p:nvPr/>
          </p:nvSpPr>
          <p:spPr>
            <a:xfrm>
              <a:off x="6230071"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5"/>
            <p:cNvSpPr/>
            <p:nvPr/>
          </p:nvSpPr>
          <p:spPr>
            <a:xfrm>
              <a:off x="6277605" y="2455563"/>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5"/>
            <p:cNvSpPr/>
            <p:nvPr/>
          </p:nvSpPr>
          <p:spPr>
            <a:xfrm>
              <a:off x="6277605" y="2503096"/>
              <a:ext cx="38788" cy="33222"/>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5"/>
            <p:cNvSpPr/>
            <p:nvPr/>
          </p:nvSpPr>
          <p:spPr>
            <a:xfrm>
              <a:off x="6277605" y="2550490"/>
              <a:ext cx="38788" cy="33331"/>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5"/>
            <p:cNvSpPr/>
            <p:nvPr/>
          </p:nvSpPr>
          <p:spPr>
            <a:xfrm>
              <a:off x="6277605" y="2598024"/>
              <a:ext cx="38788" cy="33316"/>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5"/>
            <p:cNvSpPr/>
            <p:nvPr/>
          </p:nvSpPr>
          <p:spPr>
            <a:xfrm>
              <a:off x="6277605" y="2645542"/>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5"/>
            <p:cNvSpPr/>
            <p:nvPr/>
          </p:nvSpPr>
          <p:spPr>
            <a:xfrm>
              <a:off x="6324998"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5"/>
            <p:cNvSpPr/>
            <p:nvPr/>
          </p:nvSpPr>
          <p:spPr>
            <a:xfrm>
              <a:off x="6324998"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5"/>
            <p:cNvSpPr/>
            <p:nvPr/>
          </p:nvSpPr>
          <p:spPr>
            <a:xfrm>
              <a:off x="6324998" y="2455563"/>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5"/>
            <p:cNvSpPr/>
            <p:nvPr/>
          </p:nvSpPr>
          <p:spPr>
            <a:xfrm>
              <a:off x="6324998" y="250309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5"/>
            <p:cNvSpPr/>
            <p:nvPr/>
          </p:nvSpPr>
          <p:spPr>
            <a:xfrm>
              <a:off x="6324998" y="2550490"/>
              <a:ext cx="38928" cy="33331"/>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5"/>
            <p:cNvSpPr/>
            <p:nvPr/>
          </p:nvSpPr>
          <p:spPr>
            <a:xfrm>
              <a:off x="6324998" y="2598024"/>
              <a:ext cx="38928" cy="33316"/>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5"/>
            <p:cNvSpPr/>
            <p:nvPr/>
          </p:nvSpPr>
          <p:spPr>
            <a:xfrm>
              <a:off x="6324998" y="2645542"/>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5"/>
            <p:cNvSpPr/>
            <p:nvPr/>
          </p:nvSpPr>
          <p:spPr>
            <a:xfrm>
              <a:off x="6372532" y="236051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5"/>
            <p:cNvSpPr/>
            <p:nvPr/>
          </p:nvSpPr>
          <p:spPr>
            <a:xfrm>
              <a:off x="6372532"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5"/>
            <p:cNvSpPr/>
            <p:nvPr/>
          </p:nvSpPr>
          <p:spPr>
            <a:xfrm>
              <a:off x="6372532"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5"/>
            <p:cNvSpPr/>
            <p:nvPr/>
          </p:nvSpPr>
          <p:spPr>
            <a:xfrm>
              <a:off x="6372532" y="250309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5"/>
            <p:cNvSpPr/>
            <p:nvPr/>
          </p:nvSpPr>
          <p:spPr>
            <a:xfrm>
              <a:off x="6372532" y="2550490"/>
              <a:ext cx="38928" cy="33331"/>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5"/>
            <p:cNvSpPr/>
            <p:nvPr/>
          </p:nvSpPr>
          <p:spPr>
            <a:xfrm>
              <a:off x="6372532" y="2598024"/>
              <a:ext cx="38928" cy="33316"/>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5"/>
            <p:cNvSpPr/>
            <p:nvPr/>
          </p:nvSpPr>
          <p:spPr>
            <a:xfrm>
              <a:off x="6372532"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5"/>
            <p:cNvSpPr/>
            <p:nvPr/>
          </p:nvSpPr>
          <p:spPr>
            <a:xfrm>
              <a:off x="6372532" y="269307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5"/>
            <p:cNvSpPr/>
            <p:nvPr/>
          </p:nvSpPr>
          <p:spPr>
            <a:xfrm>
              <a:off x="6420050"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5"/>
            <p:cNvSpPr/>
            <p:nvPr/>
          </p:nvSpPr>
          <p:spPr>
            <a:xfrm>
              <a:off x="6467584"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5"/>
            <p:cNvSpPr/>
            <p:nvPr/>
          </p:nvSpPr>
          <p:spPr>
            <a:xfrm>
              <a:off x="6467584" y="2408044"/>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5"/>
            <p:cNvSpPr/>
            <p:nvPr/>
          </p:nvSpPr>
          <p:spPr>
            <a:xfrm>
              <a:off x="6467584"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5"/>
            <p:cNvSpPr/>
            <p:nvPr/>
          </p:nvSpPr>
          <p:spPr>
            <a:xfrm>
              <a:off x="6467584"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5"/>
            <p:cNvSpPr/>
            <p:nvPr/>
          </p:nvSpPr>
          <p:spPr>
            <a:xfrm>
              <a:off x="6467584" y="2598024"/>
              <a:ext cx="38788" cy="33316"/>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5"/>
            <p:cNvSpPr/>
            <p:nvPr/>
          </p:nvSpPr>
          <p:spPr>
            <a:xfrm>
              <a:off x="6467584"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5"/>
            <p:cNvSpPr/>
            <p:nvPr/>
          </p:nvSpPr>
          <p:spPr>
            <a:xfrm>
              <a:off x="6467584" y="269307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5"/>
            <p:cNvSpPr/>
            <p:nvPr/>
          </p:nvSpPr>
          <p:spPr>
            <a:xfrm>
              <a:off x="6515103" y="2360510"/>
              <a:ext cx="38804" cy="33331"/>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5"/>
            <p:cNvSpPr/>
            <p:nvPr/>
          </p:nvSpPr>
          <p:spPr>
            <a:xfrm>
              <a:off x="6515103" y="240804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5"/>
            <p:cNvSpPr/>
            <p:nvPr/>
          </p:nvSpPr>
          <p:spPr>
            <a:xfrm>
              <a:off x="6515103" y="2455563"/>
              <a:ext cx="38804" cy="33269"/>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5"/>
            <p:cNvSpPr/>
            <p:nvPr/>
          </p:nvSpPr>
          <p:spPr>
            <a:xfrm>
              <a:off x="6515103" y="2550490"/>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5"/>
            <p:cNvSpPr/>
            <p:nvPr/>
          </p:nvSpPr>
          <p:spPr>
            <a:xfrm>
              <a:off x="6515103" y="259802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5"/>
            <p:cNvSpPr/>
            <p:nvPr/>
          </p:nvSpPr>
          <p:spPr>
            <a:xfrm>
              <a:off x="6515103" y="264554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5"/>
            <p:cNvSpPr/>
            <p:nvPr/>
          </p:nvSpPr>
          <p:spPr>
            <a:xfrm>
              <a:off x="6515103" y="2693076"/>
              <a:ext cx="38804" cy="33238"/>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5"/>
            <p:cNvSpPr/>
            <p:nvPr/>
          </p:nvSpPr>
          <p:spPr>
            <a:xfrm>
              <a:off x="6515103" y="2740470"/>
              <a:ext cx="38804" cy="33331"/>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5"/>
            <p:cNvSpPr/>
            <p:nvPr/>
          </p:nvSpPr>
          <p:spPr>
            <a:xfrm>
              <a:off x="656263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5"/>
            <p:cNvSpPr/>
            <p:nvPr/>
          </p:nvSpPr>
          <p:spPr>
            <a:xfrm>
              <a:off x="6562636" y="2455563"/>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5"/>
            <p:cNvSpPr/>
            <p:nvPr/>
          </p:nvSpPr>
          <p:spPr>
            <a:xfrm>
              <a:off x="6562636" y="2550490"/>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5"/>
            <p:cNvSpPr/>
            <p:nvPr/>
          </p:nvSpPr>
          <p:spPr>
            <a:xfrm>
              <a:off x="6562636" y="259802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5"/>
            <p:cNvSpPr/>
            <p:nvPr/>
          </p:nvSpPr>
          <p:spPr>
            <a:xfrm>
              <a:off x="6562636" y="264554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5"/>
            <p:cNvSpPr/>
            <p:nvPr/>
          </p:nvSpPr>
          <p:spPr>
            <a:xfrm>
              <a:off x="6562636"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5"/>
            <p:cNvSpPr/>
            <p:nvPr/>
          </p:nvSpPr>
          <p:spPr>
            <a:xfrm>
              <a:off x="656263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5"/>
            <p:cNvSpPr/>
            <p:nvPr/>
          </p:nvSpPr>
          <p:spPr>
            <a:xfrm>
              <a:off x="656263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5"/>
            <p:cNvSpPr/>
            <p:nvPr/>
          </p:nvSpPr>
          <p:spPr>
            <a:xfrm>
              <a:off x="656263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5"/>
            <p:cNvSpPr/>
            <p:nvPr/>
          </p:nvSpPr>
          <p:spPr>
            <a:xfrm>
              <a:off x="656263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5"/>
            <p:cNvSpPr/>
            <p:nvPr/>
          </p:nvSpPr>
          <p:spPr>
            <a:xfrm>
              <a:off x="6610155" y="2455563"/>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5"/>
            <p:cNvSpPr/>
            <p:nvPr/>
          </p:nvSpPr>
          <p:spPr>
            <a:xfrm>
              <a:off x="6610155" y="3168088"/>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5"/>
            <p:cNvSpPr/>
            <p:nvPr/>
          </p:nvSpPr>
          <p:spPr>
            <a:xfrm>
              <a:off x="6610155" y="312067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5"/>
            <p:cNvSpPr/>
            <p:nvPr/>
          </p:nvSpPr>
          <p:spPr>
            <a:xfrm>
              <a:off x="6610155" y="3073036"/>
              <a:ext cx="38928" cy="33316"/>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5"/>
            <p:cNvSpPr/>
            <p:nvPr/>
          </p:nvSpPr>
          <p:spPr>
            <a:xfrm>
              <a:off x="6610155" y="3025502"/>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5"/>
            <p:cNvSpPr/>
            <p:nvPr/>
          </p:nvSpPr>
          <p:spPr>
            <a:xfrm>
              <a:off x="6610155"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5"/>
            <p:cNvSpPr/>
            <p:nvPr/>
          </p:nvSpPr>
          <p:spPr>
            <a:xfrm>
              <a:off x="6610155" y="2930574"/>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5"/>
            <p:cNvSpPr/>
            <p:nvPr/>
          </p:nvSpPr>
          <p:spPr>
            <a:xfrm>
              <a:off x="6610155"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5"/>
            <p:cNvSpPr/>
            <p:nvPr/>
          </p:nvSpPr>
          <p:spPr>
            <a:xfrm>
              <a:off x="6610155"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5"/>
            <p:cNvSpPr/>
            <p:nvPr/>
          </p:nvSpPr>
          <p:spPr>
            <a:xfrm>
              <a:off x="6610077" y="2788004"/>
              <a:ext cx="38881" cy="33316"/>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5"/>
            <p:cNvSpPr/>
            <p:nvPr/>
          </p:nvSpPr>
          <p:spPr>
            <a:xfrm>
              <a:off x="6610155" y="274047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5"/>
            <p:cNvSpPr/>
            <p:nvPr/>
          </p:nvSpPr>
          <p:spPr>
            <a:xfrm>
              <a:off x="6610155"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5"/>
            <p:cNvSpPr/>
            <p:nvPr/>
          </p:nvSpPr>
          <p:spPr>
            <a:xfrm>
              <a:off x="6610155" y="264554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5"/>
            <p:cNvSpPr/>
            <p:nvPr/>
          </p:nvSpPr>
          <p:spPr>
            <a:xfrm>
              <a:off x="6610155" y="2598024"/>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5"/>
            <p:cNvSpPr/>
            <p:nvPr/>
          </p:nvSpPr>
          <p:spPr>
            <a:xfrm>
              <a:off x="6610155"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5"/>
            <p:cNvSpPr/>
            <p:nvPr/>
          </p:nvSpPr>
          <p:spPr>
            <a:xfrm>
              <a:off x="6610155"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5"/>
            <p:cNvSpPr/>
            <p:nvPr/>
          </p:nvSpPr>
          <p:spPr>
            <a:xfrm>
              <a:off x="6562636"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5"/>
            <p:cNvSpPr/>
            <p:nvPr/>
          </p:nvSpPr>
          <p:spPr>
            <a:xfrm>
              <a:off x="6515103" y="2503096"/>
              <a:ext cx="38804" cy="33191"/>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5"/>
            <p:cNvSpPr/>
            <p:nvPr/>
          </p:nvSpPr>
          <p:spPr>
            <a:xfrm>
              <a:off x="6467584"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5"/>
            <p:cNvSpPr/>
            <p:nvPr/>
          </p:nvSpPr>
          <p:spPr>
            <a:xfrm>
              <a:off x="6990130"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5"/>
            <p:cNvSpPr/>
            <p:nvPr/>
          </p:nvSpPr>
          <p:spPr>
            <a:xfrm>
              <a:off x="6990130" y="2693076"/>
              <a:ext cx="38788" cy="33269"/>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5"/>
            <p:cNvSpPr/>
            <p:nvPr/>
          </p:nvSpPr>
          <p:spPr>
            <a:xfrm>
              <a:off x="699013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5"/>
            <p:cNvSpPr/>
            <p:nvPr/>
          </p:nvSpPr>
          <p:spPr>
            <a:xfrm>
              <a:off x="6942596" y="2788004"/>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5"/>
            <p:cNvSpPr/>
            <p:nvPr/>
          </p:nvSpPr>
          <p:spPr>
            <a:xfrm>
              <a:off x="6942596" y="274047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5"/>
            <p:cNvSpPr/>
            <p:nvPr/>
          </p:nvSpPr>
          <p:spPr>
            <a:xfrm>
              <a:off x="6942596" y="2693076"/>
              <a:ext cx="38928" cy="33222"/>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5"/>
            <p:cNvSpPr/>
            <p:nvPr/>
          </p:nvSpPr>
          <p:spPr>
            <a:xfrm>
              <a:off x="6942596" y="2645542"/>
              <a:ext cx="38928" cy="33269"/>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5"/>
            <p:cNvSpPr/>
            <p:nvPr/>
          </p:nvSpPr>
          <p:spPr>
            <a:xfrm>
              <a:off x="6942596" y="2598024"/>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5"/>
            <p:cNvSpPr/>
            <p:nvPr/>
          </p:nvSpPr>
          <p:spPr>
            <a:xfrm>
              <a:off x="689506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5"/>
            <p:cNvSpPr/>
            <p:nvPr/>
          </p:nvSpPr>
          <p:spPr>
            <a:xfrm>
              <a:off x="6895062" y="278800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5"/>
            <p:cNvSpPr/>
            <p:nvPr/>
          </p:nvSpPr>
          <p:spPr>
            <a:xfrm>
              <a:off x="689506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5"/>
            <p:cNvSpPr/>
            <p:nvPr/>
          </p:nvSpPr>
          <p:spPr>
            <a:xfrm>
              <a:off x="689506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5"/>
            <p:cNvSpPr/>
            <p:nvPr/>
          </p:nvSpPr>
          <p:spPr>
            <a:xfrm>
              <a:off x="6895062" y="2550490"/>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5"/>
            <p:cNvSpPr/>
            <p:nvPr/>
          </p:nvSpPr>
          <p:spPr>
            <a:xfrm>
              <a:off x="684766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5"/>
            <p:cNvSpPr/>
            <p:nvPr/>
          </p:nvSpPr>
          <p:spPr>
            <a:xfrm>
              <a:off x="684766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5"/>
            <p:cNvSpPr/>
            <p:nvPr/>
          </p:nvSpPr>
          <p:spPr>
            <a:xfrm>
              <a:off x="6847668"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5"/>
            <p:cNvSpPr/>
            <p:nvPr/>
          </p:nvSpPr>
          <p:spPr>
            <a:xfrm>
              <a:off x="6847668"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5"/>
            <p:cNvSpPr/>
            <p:nvPr/>
          </p:nvSpPr>
          <p:spPr>
            <a:xfrm>
              <a:off x="6847668"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5"/>
            <p:cNvSpPr/>
            <p:nvPr/>
          </p:nvSpPr>
          <p:spPr>
            <a:xfrm>
              <a:off x="6847668" y="2835522"/>
              <a:ext cx="38804" cy="33269"/>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5"/>
            <p:cNvSpPr/>
            <p:nvPr/>
          </p:nvSpPr>
          <p:spPr>
            <a:xfrm>
              <a:off x="6847668"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5"/>
            <p:cNvSpPr/>
            <p:nvPr/>
          </p:nvSpPr>
          <p:spPr>
            <a:xfrm>
              <a:off x="6847668"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5"/>
            <p:cNvSpPr/>
            <p:nvPr/>
          </p:nvSpPr>
          <p:spPr>
            <a:xfrm>
              <a:off x="6800150"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5"/>
            <p:cNvSpPr/>
            <p:nvPr/>
          </p:nvSpPr>
          <p:spPr>
            <a:xfrm>
              <a:off x="680015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5"/>
            <p:cNvSpPr/>
            <p:nvPr/>
          </p:nvSpPr>
          <p:spPr>
            <a:xfrm>
              <a:off x="680015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5"/>
            <p:cNvSpPr/>
            <p:nvPr/>
          </p:nvSpPr>
          <p:spPr>
            <a:xfrm>
              <a:off x="680015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5"/>
            <p:cNvSpPr/>
            <p:nvPr/>
          </p:nvSpPr>
          <p:spPr>
            <a:xfrm>
              <a:off x="6752616" y="3263140"/>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5"/>
            <p:cNvSpPr/>
            <p:nvPr/>
          </p:nvSpPr>
          <p:spPr>
            <a:xfrm>
              <a:off x="6752616" y="3215606"/>
              <a:ext cx="38928" cy="33269"/>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5"/>
            <p:cNvSpPr/>
            <p:nvPr/>
          </p:nvSpPr>
          <p:spPr>
            <a:xfrm>
              <a:off x="6752616" y="3168088"/>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5"/>
            <p:cNvSpPr/>
            <p:nvPr/>
          </p:nvSpPr>
          <p:spPr>
            <a:xfrm>
              <a:off x="6752616" y="3120679"/>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5"/>
            <p:cNvSpPr/>
            <p:nvPr/>
          </p:nvSpPr>
          <p:spPr>
            <a:xfrm>
              <a:off x="6752616"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5"/>
            <p:cNvSpPr/>
            <p:nvPr/>
          </p:nvSpPr>
          <p:spPr>
            <a:xfrm>
              <a:off x="6705082"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5"/>
            <p:cNvSpPr/>
            <p:nvPr/>
          </p:nvSpPr>
          <p:spPr>
            <a:xfrm>
              <a:off x="670508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5"/>
            <p:cNvSpPr/>
            <p:nvPr/>
          </p:nvSpPr>
          <p:spPr>
            <a:xfrm>
              <a:off x="6705082" y="236051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5"/>
            <p:cNvSpPr/>
            <p:nvPr/>
          </p:nvSpPr>
          <p:spPr>
            <a:xfrm>
              <a:off x="6657689" y="3263140"/>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5"/>
            <p:cNvSpPr/>
            <p:nvPr/>
          </p:nvSpPr>
          <p:spPr>
            <a:xfrm>
              <a:off x="6657689" y="2408044"/>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5"/>
            <p:cNvSpPr/>
            <p:nvPr/>
          </p:nvSpPr>
          <p:spPr>
            <a:xfrm>
              <a:off x="6657689" y="2360510"/>
              <a:ext cx="38804" cy="33331"/>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5"/>
            <p:cNvSpPr/>
            <p:nvPr/>
          </p:nvSpPr>
          <p:spPr>
            <a:xfrm>
              <a:off x="6610155" y="326314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5"/>
            <p:cNvSpPr/>
            <p:nvPr/>
          </p:nvSpPr>
          <p:spPr>
            <a:xfrm>
              <a:off x="6610155" y="3215606"/>
              <a:ext cx="38804" cy="33269"/>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5"/>
            <p:cNvSpPr/>
            <p:nvPr/>
          </p:nvSpPr>
          <p:spPr>
            <a:xfrm>
              <a:off x="6610155" y="2408044"/>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5"/>
            <p:cNvSpPr/>
            <p:nvPr/>
          </p:nvSpPr>
          <p:spPr>
            <a:xfrm>
              <a:off x="6610155" y="236051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5"/>
            <p:cNvSpPr/>
            <p:nvPr/>
          </p:nvSpPr>
          <p:spPr>
            <a:xfrm>
              <a:off x="656263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5"/>
            <p:cNvSpPr/>
            <p:nvPr/>
          </p:nvSpPr>
          <p:spPr>
            <a:xfrm>
              <a:off x="656263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5"/>
            <p:cNvSpPr/>
            <p:nvPr/>
          </p:nvSpPr>
          <p:spPr>
            <a:xfrm>
              <a:off x="656263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5"/>
            <p:cNvSpPr/>
            <p:nvPr/>
          </p:nvSpPr>
          <p:spPr>
            <a:xfrm>
              <a:off x="656263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5"/>
            <p:cNvSpPr/>
            <p:nvPr/>
          </p:nvSpPr>
          <p:spPr>
            <a:xfrm>
              <a:off x="656263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5"/>
            <p:cNvSpPr/>
            <p:nvPr/>
          </p:nvSpPr>
          <p:spPr>
            <a:xfrm>
              <a:off x="656263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5"/>
            <p:cNvSpPr/>
            <p:nvPr/>
          </p:nvSpPr>
          <p:spPr>
            <a:xfrm>
              <a:off x="6562636"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5"/>
            <p:cNvSpPr/>
            <p:nvPr/>
          </p:nvSpPr>
          <p:spPr>
            <a:xfrm>
              <a:off x="6562636" y="236051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5"/>
            <p:cNvSpPr/>
            <p:nvPr/>
          </p:nvSpPr>
          <p:spPr>
            <a:xfrm>
              <a:off x="6515103" y="3073036"/>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5"/>
            <p:cNvSpPr/>
            <p:nvPr/>
          </p:nvSpPr>
          <p:spPr>
            <a:xfrm>
              <a:off x="6515103" y="3025502"/>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5"/>
            <p:cNvSpPr/>
            <p:nvPr/>
          </p:nvSpPr>
          <p:spPr>
            <a:xfrm>
              <a:off x="6515103" y="2883056"/>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5"/>
            <p:cNvSpPr/>
            <p:nvPr/>
          </p:nvSpPr>
          <p:spPr>
            <a:xfrm>
              <a:off x="6515103" y="283552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5"/>
            <p:cNvSpPr/>
            <p:nvPr/>
          </p:nvSpPr>
          <p:spPr>
            <a:xfrm>
              <a:off x="6515025" y="2788004"/>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5"/>
            <p:cNvSpPr/>
            <p:nvPr/>
          </p:nvSpPr>
          <p:spPr>
            <a:xfrm>
              <a:off x="6515103" y="2312992"/>
              <a:ext cx="38804" cy="33316"/>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5"/>
            <p:cNvSpPr/>
            <p:nvPr/>
          </p:nvSpPr>
          <p:spPr>
            <a:xfrm>
              <a:off x="6467491"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5"/>
            <p:cNvSpPr/>
            <p:nvPr/>
          </p:nvSpPr>
          <p:spPr>
            <a:xfrm>
              <a:off x="6467584"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5"/>
            <p:cNvSpPr/>
            <p:nvPr/>
          </p:nvSpPr>
          <p:spPr>
            <a:xfrm>
              <a:off x="6467584"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5"/>
            <p:cNvSpPr/>
            <p:nvPr/>
          </p:nvSpPr>
          <p:spPr>
            <a:xfrm>
              <a:off x="6420050" y="274047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5"/>
            <p:cNvSpPr/>
            <p:nvPr/>
          </p:nvSpPr>
          <p:spPr>
            <a:xfrm>
              <a:off x="6420050"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5"/>
            <p:cNvSpPr/>
            <p:nvPr/>
          </p:nvSpPr>
          <p:spPr>
            <a:xfrm>
              <a:off x="6420050"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5"/>
            <p:cNvSpPr/>
            <p:nvPr/>
          </p:nvSpPr>
          <p:spPr>
            <a:xfrm>
              <a:off x="6372532"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5"/>
            <p:cNvSpPr/>
            <p:nvPr/>
          </p:nvSpPr>
          <p:spPr>
            <a:xfrm>
              <a:off x="6372532"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5"/>
            <p:cNvSpPr/>
            <p:nvPr/>
          </p:nvSpPr>
          <p:spPr>
            <a:xfrm>
              <a:off x="6372532" y="2265583"/>
              <a:ext cx="38928" cy="33238"/>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5"/>
            <p:cNvSpPr/>
            <p:nvPr/>
          </p:nvSpPr>
          <p:spPr>
            <a:xfrm>
              <a:off x="6324998" y="274047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5"/>
            <p:cNvSpPr/>
            <p:nvPr/>
          </p:nvSpPr>
          <p:spPr>
            <a:xfrm>
              <a:off x="6324998" y="269307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5"/>
            <p:cNvSpPr/>
            <p:nvPr/>
          </p:nvSpPr>
          <p:spPr>
            <a:xfrm>
              <a:off x="6324998"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5"/>
            <p:cNvSpPr/>
            <p:nvPr/>
          </p:nvSpPr>
          <p:spPr>
            <a:xfrm>
              <a:off x="6324998" y="2265583"/>
              <a:ext cx="38928" cy="33238"/>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5"/>
            <p:cNvSpPr/>
            <p:nvPr/>
          </p:nvSpPr>
          <p:spPr>
            <a:xfrm>
              <a:off x="6277605" y="2693076"/>
              <a:ext cx="38788" cy="33222"/>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5"/>
            <p:cNvSpPr/>
            <p:nvPr/>
          </p:nvSpPr>
          <p:spPr>
            <a:xfrm>
              <a:off x="6277605"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5"/>
            <p:cNvSpPr/>
            <p:nvPr/>
          </p:nvSpPr>
          <p:spPr>
            <a:xfrm>
              <a:off x="6277605" y="2360510"/>
              <a:ext cx="38788" cy="33331"/>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5"/>
            <p:cNvSpPr/>
            <p:nvPr/>
          </p:nvSpPr>
          <p:spPr>
            <a:xfrm>
              <a:off x="6277605" y="2312992"/>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5"/>
            <p:cNvSpPr/>
            <p:nvPr/>
          </p:nvSpPr>
          <p:spPr>
            <a:xfrm>
              <a:off x="6230071"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5"/>
            <p:cNvSpPr/>
            <p:nvPr/>
          </p:nvSpPr>
          <p:spPr>
            <a:xfrm>
              <a:off x="6230071"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5"/>
            <p:cNvSpPr/>
            <p:nvPr/>
          </p:nvSpPr>
          <p:spPr>
            <a:xfrm>
              <a:off x="6230071"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5"/>
            <p:cNvSpPr/>
            <p:nvPr/>
          </p:nvSpPr>
          <p:spPr>
            <a:xfrm>
              <a:off x="623007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5"/>
            <p:cNvSpPr/>
            <p:nvPr/>
          </p:nvSpPr>
          <p:spPr>
            <a:xfrm>
              <a:off x="6182552"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5"/>
            <p:cNvSpPr/>
            <p:nvPr/>
          </p:nvSpPr>
          <p:spPr>
            <a:xfrm>
              <a:off x="6182552"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5"/>
            <p:cNvSpPr/>
            <p:nvPr/>
          </p:nvSpPr>
          <p:spPr>
            <a:xfrm>
              <a:off x="6182552" y="2550490"/>
              <a:ext cx="38788" cy="33331"/>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5"/>
            <p:cNvSpPr/>
            <p:nvPr/>
          </p:nvSpPr>
          <p:spPr>
            <a:xfrm>
              <a:off x="6182552"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5"/>
            <p:cNvSpPr/>
            <p:nvPr/>
          </p:nvSpPr>
          <p:spPr>
            <a:xfrm>
              <a:off x="6182552"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5"/>
            <p:cNvSpPr/>
            <p:nvPr/>
          </p:nvSpPr>
          <p:spPr>
            <a:xfrm>
              <a:off x="680015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5"/>
            <p:cNvSpPr/>
            <p:nvPr/>
          </p:nvSpPr>
          <p:spPr>
            <a:xfrm>
              <a:off x="6135018" y="141048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5"/>
            <p:cNvSpPr/>
            <p:nvPr/>
          </p:nvSpPr>
          <p:spPr>
            <a:xfrm>
              <a:off x="608762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5"/>
            <p:cNvSpPr/>
            <p:nvPr/>
          </p:nvSpPr>
          <p:spPr>
            <a:xfrm>
              <a:off x="6895062" y="174291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5"/>
            <p:cNvSpPr/>
            <p:nvPr/>
          </p:nvSpPr>
          <p:spPr>
            <a:xfrm>
              <a:off x="689506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5"/>
            <p:cNvSpPr/>
            <p:nvPr/>
          </p:nvSpPr>
          <p:spPr>
            <a:xfrm>
              <a:off x="689506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5"/>
            <p:cNvSpPr/>
            <p:nvPr/>
          </p:nvSpPr>
          <p:spPr>
            <a:xfrm>
              <a:off x="6895062" y="1885499"/>
              <a:ext cx="38928" cy="33269"/>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5"/>
            <p:cNvSpPr/>
            <p:nvPr/>
          </p:nvSpPr>
          <p:spPr>
            <a:xfrm>
              <a:off x="689506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5"/>
            <p:cNvSpPr/>
            <p:nvPr/>
          </p:nvSpPr>
          <p:spPr>
            <a:xfrm>
              <a:off x="689506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5"/>
            <p:cNvSpPr/>
            <p:nvPr/>
          </p:nvSpPr>
          <p:spPr>
            <a:xfrm>
              <a:off x="689506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5"/>
            <p:cNvSpPr/>
            <p:nvPr/>
          </p:nvSpPr>
          <p:spPr>
            <a:xfrm>
              <a:off x="6657689" y="1885499"/>
              <a:ext cx="38804" cy="33269"/>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5"/>
            <p:cNvSpPr/>
            <p:nvPr/>
          </p:nvSpPr>
          <p:spPr>
            <a:xfrm>
              <a:off x="6657689" y="1932892"/>
              <a:ext cx="38804" cy="33331"/>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5"/>
            <p:cNvSpPr/>
            <p:nvPr/>
          </p:nvSpPr>
          <p:spPr>
            <a:xfrm>
              <a:off x="6467584"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5"/>
            <p:cNvSpPr/>
            <p:nvPr/>
          </p:nvSpPr>
          <p:spPr>
            <a:xfrm>
              <a:off x="6515103" y="1980426"/>
              <a:ext cx="38804" cy="33331"/>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5"/>
            <p:cNvSpPr/>
            <p:nvPr/>
          </p:nvSpPr>
          <p:spPr>
            <a:xfrm>
              <a:off x="6515103" y="1932892"/>
              <a:ext cx="38804" cy="33331"/>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5"/>
            <p:cNvSpPr/>
            <p:nvPr/>
          </p:nvSpPr>
          <p:spPr>
            <a:xfrm>
              <a:off x="656263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5"/>
            <p:cNvSpPr/>
            <p:nvPr/>
          </p:nvSpPr>
          <p:spPr>
            <a:xfrm>
              <a:off x="6610155"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5"/>
            <p:cNvSpPr/>
            <p:nvPr/>
          </p:nvSpPr>
          <p:spPr>
            <a:xfrm>
              <a:off x="6610155"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5"/>
            <p:cNvSpPr/>
            <p:nvPr/>
          </p:nvSpPr>
          <p:spPr>
            <a:xfrm>
              <a:off x="6657689" y="1980426"/>
              <a:ext cx="38804" cy="33331"/>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5"/>
            <p:cNvSpPr/>
            <p:nvPr/>
          </p:nvSpPr>
          <p:spPr>
            <a:xfrm>
              <a:off x="6657689" y="202796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5"/>
            <p:cNvSpPr/>
            <p:nvPr/>
          </p:nvSpPr>
          <p:spPr>
            <a:xfrm>
              <a:off x="6705082"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5"/>
            <p:cNvSpPr/>
            <p:nvPr/>
          </p:nvSpPr>
          <p:spPr>
            <a:xfrm>
              <a:off x="670508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5"/>
            <p:cNvSpPr/>
            <p:nvPr/>
          </p:nvSpPr>
          <p:spPr>
            <a:xfrm>
              <a:off x="670508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5"/>
            <p:cNvSpPr/>
            <p:nvPr/>
          </p:nvSpPr>
          <p:spPr>
            <a:xfrm>
              <a:off x="670508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5"/>
            <p:cNvSpPr/>
            <p:nvPr/>
          </p:nvSpPr>
          <p:spPr>
            <a:xfrm>
              <a:off x="6752616"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5"/>
            <p:cNvSpPr/>
            <p:nvPr/>
          </p:nvSpPr>
          <p:spPr>
            <a:xfrm>
              <a:off x="6752616"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5"/>
            <p:cNvSpPr/>
            <p:nvPr/>
          </p:nvSpPr>
          <p:spPr>
            <a:xfrm>
              <a:off x="6752616" y="1885499"/>
              <a:ext cx="38928" cy="33269"/>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5"/>
            <p:cNvSpPr/>
            <p:nvPr/>
          </p:nvSpPr>
          <p:spPr>
            <a:xfrm>
              <a:off x="6752616"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5"/>
            <p:cNvSpPr/>
            <p:nvPr/>
          </p:nvSpPr>
          <p:spPr>
            <a:xfrm>
              <a:off x="6752616" y="1980426"/>
              <a:ext cx="38928" cy="33331"/>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5"/>
            <p:cNvSpPr/>
            <p:nvPr/>
          </p:nvSpPr>
          <p:spPr>
            <a:xfrm>
              <a:off x="6752616"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5"/>
            <p:cNvSpPr/>
            <p:nvPr/>
          </p:nvSpPr>
          <p:spPr>
            <a:xfrm>
              <a:off x="680015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5"/>
            <p:cNvSpPr/>
            <p:nvPr/>
          </p:nvSpPr>
          <p:spPr>
            <a:xfrm>
              <a:off x="680015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5"/>
            <p:cNvSpPr/>
            <p:nvPr/>
          </p:nvSpPr>
          <p:spPr>
            <a:xfrm>
              <a:off x="6800150"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5"/>
            <p:cNvSpPr/>
            <p:nvPr/>
          </p:nvSpPr>
          <p:spPr>
            <a:xfrm>
              <a:off x="6800150"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5"/>
            <p:cNvSpPr/>
            <p:nvPr/>
          </p:nvSpPr>
          <p:spPr>
            <a:xfrm>
              <a:off x="680015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5"/>
            <p:cNvSpPr/>
            <p:nvPr/>
          </p:nvSpPr>
          <p:spPr>
            <a:xfrm>
              <a:off x="680015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5"/>
            <p:cNvSpPr/>
            <p:nvPr/>
          </p:nvSpPr>
          <p:spPr>
            <a:xfrm>
              <a:off x="680015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5"/>
            <p:cNvSpPr/>
            <p:nvPr/>
          </p:nvSpPr>
          <p:spPr>
            <a:xfrm>
              <a:off x="684766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5"/>
            <p:cNvSpPr/>
            <p:nvPr/>
          </p:nvSpPr>
          <p:spPr>
            <a:xfrm>
              <a:off x="684766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5"/>
            <p:cNvSpPr/>
            <p:nvPr/>
          </p:nvSpPr>
          <p:spPr>
            <a:xfrm>
              <a:off x="6847668"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5"/>
            <p:cNvSpPr/>
            <p:nvPr/>
          </p:nvSpPr>
          <p:spPr>
            <a:xfrm>
              <a:off x="684766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5"/>
            <p:cNvSpPr/>
            <p:nvPr/>
          </p:nvSpPr>
          <p:spPr>
            <a:xfrm>
              <a:off x="684766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5"/>
            <p:cNvSpPr/>
            <p:nvPr/>
          </p:nvSpPr>
          <p:spPr>
            <a:xfrm>
              <a:off x="6847668"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5"/>
            <p:cNvSpPr/>
            <p:nvPr/>
          </p:nvSpPr>
          <p:spPr>
            <a:xfrm>
              <a:off x="6847668"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5"/>
            <p:cNvSpPr/>
            <p:nvPr/>
          </p:nvSpPr>
          <p:spPr>
            <a:xfrm>
              <a:off x="6847668"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85"/>
            <p:cNvSpPr/>
            <p:nvPr/>
          </p:nvSpPr>
          <p:spPr>
            <a:xfrm>
              <a:off x="689506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85"/>
            <p:cNvSpPr/>
            <p:nvPr/>
          </p:nvSpPr>
          <p:spPr>
            <a:xfrm>
              <a:off x="6942596" y="1742913"/>
              <a:ext cx="38928" cy="33331"/>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5"/>
            <p:cNvSpPr/>
            <p:nvPr/>
          </p:nvSpPr>
          <p:spPr>
            <a:xfrm>
              <a:off x="6942596" y="1790446"/>
              <a:ext cx="38928" cy="33269"/>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5"/>
            <p:cNvSpPr/>
            <p:nvPr/>
          </p:nvSpPr>
          <p:spPr>
            <a:xfrm>
              <a:off x="6942596" y="183798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5"/>
            <p:cNvSpPr/>
            <p:nvPr/>
          </p:nvSpPr>
          <p:spPr>
            <a:xfrm>
              <a:off x="6942596" y="1885499"/>
              <a:ext cx="38928" cy="33222"/>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5"/>
            <p:cNvSpPr/>
            <p:nvPr/>
          </p:nvSpPr>
          <p:spPr>
            <a:xfrm>
              <a:off x="6942596" y="1932892"/>
              <a:ext cx="38928" cy="33331"/>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5"/>
            <p:cNvSpPr/>
            <p:nvPr/>
          </p:nvSpPr>
          <p:spPr>
            <a:xfrm>
              <a:off x="6942596" y="1980426"/>
              <a:ext cx="38928" cy="33331"/>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5"/>
            <p:cNvSpPr/>
            <p:nvPr/>
          </p:nvSpPr>
          <p:spPr>
            <a:xfrm>
              <a:off x="6942596" y="202796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5"/>
            <p:cNvSpPr/>
            <p:nvPr/>
          </p:nvSpPr>
          <p:spPr>
            <a:xfrm>
              <a:off x="6942596" y="2075478"/>
              <a:ext cx="38928" cy="33269"/>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5"/>
            <p:cNvSpPr/>
            <p:nvPr/>
          </p:nvSpPr>
          <p:spPr>
            <a:xfrm>
              <a:off x="6942596" y="169551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5"/>
            <p:cNvSpPr/>
            <p:nvPr/>
          </p:nvSpPr>
          <p:spPr>
            <a:xfrm>
              <a:off x="689506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5"/>
            <p:cNvSpPr/>
            <p:nvPr/>
          </p:nvSpPr>
          <p:spPr>
            <a:xfrm>
              <a:off x="684766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5"/>
            <p:cNvSpPr/>
            <p:nvPr/>
          </p:nvSpPr>
          <p:spPr>
            <a:xfrm>
              <a:off x="684766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5"/>
            <p:cNvSpPr/>
            <p:nvPr/>
          </p:nvSpPr>
          <p:spPr>
            <a:xfrm>
              <a:off x="680015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5"/>
            <p:cNvSpPr/>
            <p:nvPr/>
          </p:nvSpPr>
          <p:spPr>
            <a:xfrm>
              <a:off x="6800150"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5"/>
            <p:cNvSpPr/>
            <p:nvPr/>
          </p:nvSpPr>
          <p:spPr>
            <a:xfrm>
              <a:off x="680015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5"/>
            <p:cNvSpPr/>
            <p:nvPr/>
          </p:nvSpPr>
          <p:spPr>
            <a:xfrm>
              <a:off x="680015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5"/>
            <p:cNvSpPr/>
            <p:nvPr/>
          </p:nvSpPr>
          <p:spPr>
            <a:xfrm>
              <a:off x="6752616"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5"/>
            <p:cNvSpPr/>
            <p:nvPr/>
          </p:nvSpPr>
          <p:spPr>
            <a:xfrm>
              <a:off x="6752616" y="174291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5"/>
            <p:cNvSpPr/>
            <p:nvPr/>
          </p:nvSpPr>
          <p:spPr>
            <a:xfrm>
              <a:off x="6752616"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5"/>
            <p:cNvSpPr/>
            <p:nvPr/>
          </p:nvSpPr>
          <p:spPr>
            <a:xfrm>
              <a:off x="6752616"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5"/>
            <p:cNvSpPr/>
            <p:nvPr/>
          </p:nvSpPr>
          <p:spPr>
            <a:xfrm>
              <a:off x="6752616"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5"/>
            <p:cNvSpPr/>
            <p:nvPr/>
          </p:nvSpPr>
          <p:spPr>
            <a:xfrm>
              <a:off x="6752616" y="155293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5"/>
            <p:cNvSpPr/>
            <p:nvPr/>
          </p:nvSpPr>
          <p:spPr>
            <a:xfrm>
              <a:off x="670508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5"/>
            <p:cNvSpPr/>
            <p:nvPr/>
          </p:nvSpPr>
          <p:spPr>
            <a:xfrm>
              <a:off x="670508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5"/>
            <p:cNvSpPr/>
            <p:nvPr/>
          </p:nvSpPr>
          <p:spPr>
            <a:xfrm>
              <a:off x="670508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5"/>
            <p:cNvSpPr/>
            <p:nvPr/>
          </p:nvSpPr>
          <p:spPr>
            <a:xfrm>
              <a:off x="6705082" y="1742913"/>
              <a:ext cx="38928" cy="33331"/>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5"/>
            <p:cNvSpPr/>
            <p:nvPr/>
          </p:nvSpPr>
          <p:spPr>
            <a:xfrm>
              <a:off x="670508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5"/>
            <p:cNvSpPr/>
            <p:nvPr/>
          </p:nvSpPr>
          <p:spPr>
            <a:xfrm>
              <a:off x="6705082"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5"/>
            <p:cNvSpPr/>
            <p:nvPr/>
          </p:nvSpPr>
          <p:spPr>
            <a:xfrm>
              <a:off x="6705082" y="1600467"/>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5"/>
            <p:cNvSpPr/>
            <p:nvPr/>
          </p:nvSpPr>
          <p:spPr>
            <a:xfrm>
              <a:off x="6705082" y="155293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5"/>
            <p:cNvSpPr/>
            <p:nvPr/>
          </p:nvSpPr>
          <p:spPr>
            <a:xfrm>
              <a:off x="6657689" y="2123012"/>
              <a:ext cx="38881" cy="33316"/>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5"/>
            <p:cNvSpPr/>
            <p:nvPr/>
          </p:nvSpPr>
          <p:spPr>
            <a:xfrm>
              <a:off x="6657689" y="2075478"/>
              <a:ext cx="38804" cy="33269"/>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5"/>
            <p:cNvSpPr/>
            <p:nvPr/>
          </p:nvSpPr>
          <p:spPr>
            <a:xfrm>
              <a:off x="6657689" y="183798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5"/>
            <p:cNvSpPr/>
            <p:nvPr/>
          </p:nvSpPr>
          <p:spPr>
            <a:xfrm>
              <a:off x="6657689" y="174291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5"/>
            <p:cNvSpPr/>
            <p:nvPr/>
          </p:nvSpPr>
          <p:spPr>
            <a:xfrm>
              <a:off x="6657689" y="1695519"/>
              <a:ext cx="38804" cy="33207"/>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5"/>
            <p:cNvSpPr/>
            <p:nvPr/>
          </p:nvSpPr>
          <p:spPr>
            <a:xfrm>
              <a:off x="6657689" y="1648001"/>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5"/>
            <p:cNvSpPr/>
            <p:nvPr/>
          </p:nvSpPr>
          <p:spPr>
            <a:xfrm>
              <a:off x="6657689" y="160046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5"/>
            <p:cNvSpPr/>
            <p:nvPr/>
          </p:nvSpPr>
          <p:spPr>
            <a:xfrm>
              <a:off x="6657689" y="155293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5"/>
            <p:cNvSpPr/>
            <p:nvPr/>
          </p:nvSpPr>
          <p:spPr>
            <a:xfrm>
              <a:off x="6657689" y="141048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5"/>
            <p:cNvSpPr/>
            <p:nvPr/>
          </p:nvSpPr>
          <p:spPr>
            <a:xfrm>
              <a:off x="6610155"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5"/>
            <p:cNvSpPr/>
            <p:nvPr/>
          </p:nvSpPr>
          <p:spPr>
            <a:xfrm>
              <a:off x="6610155"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5"/>
            <p:cNvSpPr/>
            <p:nvPr/>
          </p:nvSpPr>
          <p:spPr>
            <a:xfrm>
              <a:off x="6610155"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5"/>
            <p:cNvSpPr/>
            <p:nvPr/>
          </p:nvSpPr>
          <p:spPr>
            <a:xfrm>
              <a:off x="6610155" y="1790446"/>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5"/>
            <p:cNvSpPr/>
            <p:nvPr/>
          </p:nvSpPr>
          <p:spPr>
            <a:xfrm>
              <a:off x="6610155"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5"/>
            <p:cNvSpPr/>
            <p:nvPr/>
          </p:nvSpPr>
          <p:spPr>
            <a:xfrm>
              <a:off x="6610155" y="169551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5"/>
            <p:cNvSpPr/>
            <p:nvPr/>
          </p:nvSpPr>
          <p:spPr>
            <a:xfrm>
              <a:off x="6610155"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5"/>
            <p:cNvSpPr/>
            <p:nvPr/>
          </p:nvSpPr>
          <p:spPr>
            <a:xfrm>
              <a:off x="6610155"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5"/>
            <p:cNvSpPr/>
            <p:nvPr/>
          </p:nvSpPr>
          <p:spPr>
            <a:xfrm>
              <a:off x="6610155" y="1552933"/>
              <a:ext cx="38804" cy="33331"/>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5"/>
            <p:cNvSpPr/>
            <p:nvPr/>
          </p:nvSpPr>
          <p:spPr>
            <a:xfrm>
              <a:off x="6610155"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5"/>
            <p:cNvSpPr/>
            <p:nvPr/>
          </p:nvSpPr>
          <p:spPr>
            <a:xfrm>
              <a:off x="656263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5"/>
            <p:cNvSpPr/>
            <p:nvPr/>
          </p:nvSpPr>
          <p:spPr>
            <a:xfrm>
              <a:off x="656263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5"/>
            <p:cNvSpPr/>
            <p:nvPr/>
          </p:nvSpPr>
          <p:spPr>
            <a:xfrm>
              <a:off x="656263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5"/>
            <p:cNvSpPr/>
            <p:nvPr/>
          </p:nvSpPr>
          <p:spPr>
            <a:xfrm>
              <a:off x="656263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5"/>
            <p:cNvSpPr/>
            <p:nvPr/>
          </p:nvSpPr>
          <p:spPr>
            <a:xfrm>
              <a:off x="656263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5"/>
            <p:cNvSpPr/>
            <p:nvPr/>
          </p:nvSpPr>
          <p:spPr>
            <a:xfrm>
              <a:off x="656263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5"/>
            <p:cNvSpPr/>
            <p:nvPr/>
          </p:nvSpPr>
          <p:spPr>
            <a:xfrm>
              <a:off x="656263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5"/>
            <p:cNvSpPr/>
            <p:nvPr/>
          </p:nvSpPr>
          <p:spPr>
            <a:xfrm>
              <a:off x="656263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5"/>
            <p:cNvSpPr/>
            <p:nvPr/>
          </p:nvSpPr>
          <p:spPr>
            <a:xfrm>
              <a:off x="656263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5"/>
            <p:cNvSpPr/>
            <p:nvPr/>
          </p:nvSpPr>
          <p:spPr>
            <a:xfrm>
              <a:off x="6562636"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5"/>
            <p:cNvSpPr/>
            <p:nvPr/>
          </p:nvSpPr>
          <p:spPr>
            <a:xfrm>
              <a:off x="6562636"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5"/>
            <p:cNvSpPr/>
            <p:nvPr/>
          </p:nvSpPr>
          <p:spPr>
            <a:xfrm>
              <a:off x="6515103" y="2075478"/>
              <a:ext cx="38804" cy="33269"/>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5"/>
            <p:cNvSpPr/>
            <p:nvPr/>
          </p:nvSpPr>
          <p:spPr>
            <a:xfrm>
              <a:off x="6515103" y="2027960"/>
              <a:ext cx="38804" cy="33253"/>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5"/>
            <p:cNvSpPr/>
            <p:nvPr/>
          </p:nvSpPr>
          <p:spPr>
            <a:xfrm>
              <a:off x="6515103" y="1885499"/>
              <a:ext cx="38804" cy="33238"/>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5"/>
            <p:cNvSpPr/>
            <p:nvPr/>
          </p:nvSpPr>
          <p:spPr>
            <a:xfrm>
              <a:off x="6515103" y="1837980"/>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5"/>
            <p:cNvSpPr/>
            <p:nvPr/>
          </p:nvSpPr>
          <p:spPr>
            <a:xfrm>
              <a:off x="6515103" y="1790446"/>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5"/>
            <p:cNvSpPr/>
            <p:nvPr/>
          </p:nvSpPr>
          <p:spPr>
            <a:xfrm>
              <a:off x="6515103" y="1742913"/>
              <a:ext cx="38804" cy="33331"/>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5"/>
            <p:cNvSpPr/>
            <p:nvPr/>
          </p:nvSpPr>
          <p:spPr>
            <a:xfrm>
              <a:off x="6515103" y="1695519"/>
              <a:ext cx="38804" cy="33207"/>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5"/>
            <p:cNvSpPr/>
            <p:nvPr/>
          </p:nvSpPr>
          <p:spPr>
            <a:xfrm>
              <a:off x="6515103" y="1648001"/>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5"/>
            <p:cNvSpPr/>
            <p:nvPr/>
          </p:nvSpPr>
          <p:spPr>
            <a:xfrm>
              <a:off x="6515103" y="1410487"/>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5"/>
            <p:cNvSpPr/>
            <p:nvPr/>
          </p:nvSpPr>
          <p:spPr>
            <a:xfrm>
              <a:off x="6467584"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5"/>
            <p:cNvSpPr/>
            <p:nvPr/>
          </p:nvSpPr>
          <p:spPr>
            <a:xfrm>
              <a:off x="6467584"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5"/>
            <p:cNvSpPr/>
            <p:nvPr/>
          </p:nvSpPr>
          <p:spPr>
            <a:xfrm>
              <a:off x="6467584"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5"/>
            <p:cNvSpPr/>
            <p:nvPr/>
          </p:nvSpPr>
          <p:spPr>
            <a:xfrm>
              <a:off x="6467584" y="1742913"/>
              <a:ext cx="38788" cy="33331"/>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5"/>
            <p:cNvSpPr/>
            <p:nvPr/>
          </p:nvSpPr>
          <p:spPr>
            <a:xfrm>
              <a:off x="6467584" y="1695519"/>
              <a:ext cx="38757" cy="33207"/>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5"/>
            <p:cNvSpPr/>
            <p:nvPr/>
          </p:nvSpPr>
          <p:spPr>
            <a:xfrm>
              <a:off x="6420050"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5"/>
            <p:cNvSpPr/>
            <p:nvPr/>
          </p:nvSpPr>
          <p:spPr>
            <a:xfrm>
              <a:off x="6420050"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5"/>
            <p:cNvSpPr/>
            <p:nvPr/>
          </p:nvSpPr>
          <p:spPr>
            <a:xfrm>
              <a:off x="6420050"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5"/>
            <p:cNvSpPr/>
            <p:nvPr/>
          </p:nvSpPr>
          <p:spPr>
            <a:xfrm>
              <a:off x="6420050"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5"/>
            <p:cNvSpPr/>
            <p:nvPr/>
          </p:nvSpPr>
          <p:spPr>
            <a:xfrm>
              <a:off x="6420050"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5"/>
            <p:cNvSpPr/>
            <p:nvPr/>
          </p:nvSpPr>
          <p:spPr>
            <a:xfrm>
              <a:off x="6372532"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5"/>
            <p:cNvSpPr/>
            <p:nvPr/>
          </p:nvSpPr>
          <p:spPr>
            <a:xfrm>
              <a:off x="6372532"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5"/>
            <p:cNvSpPr/>
            <p:nvPr/>
          </p:nvSpPr>
          <p:spPr>
            <a:xfrm>
              <a:off x="6372532"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5"/>
            <p:cNvSpPr/>
            <p:nvPr/>
          </p:nvSpPr>
          <p:spPr>
            <a:xfrm>
              <a:off x="6372532"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5"/>
            <p:cNvSpPr/>
            <p:nvPr/>
          </p:nvSpPr>
          <p:spPr>
            <a:xfrm>
              <a:off x="6372532"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5"/>
            <p:cNvSpPr/>
            <p:nvPr/>
          </p:nvSpPr>
          <p:spPr>
            <a:xfrm>
              <a:off x="6372532"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5"/>
            <p:cNvSpPr/>
            <p:nvPr/>
          </p:nvSpPr>
          <p:spPr>
            <a:xfrm>
              <a:off x="6372532"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5"/>
            <p:cNvSpPr/>
            <p:nvPr/>
          </p:nvSpPr>
          <p:spPr>
            <a:xfrm>
              <a:off x="6324998"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5"/>
            <p:cNvSpPr/>
            <p:nvPr/>
          </p:nvSpPr>
          <p:spPr>
            <a:xfrm>
              <a:off x="6324998"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5"/>
            <p:cNvSpPr/>
            <p:nvPr/>
          </p:nvSpPr>
          <p:spPr>
            <a:xfrm>
              <a:off x="6324998"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5"/>
            <p:cNvSpPr/>
            <p:nvPr/>
          </p:nvSpPr>
          <p:spPr>
            <a:xfrm>
              <a:off x="6324998"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5"/>
            <p:cNvSpPr/>
            <p:nvPr/>
          </p:nvSpPr>
          <p:spPr>
            <a:xfrm>
              <a:off x="6324998"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5"/>
            <p:cNvSpPr/>
            <p:nvPr/>
          </p:nvSpPr>
          <p:spPr>
            <a:xfrm>
              <a:off x="6324998"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5"/>
            <p:cNvSpPr/>
            <p:nvPr/>
          </p:nvSpPr>
          <p:spPr>
            <a:xfrm>
              <a:off x="6324998"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5"/>
            <p:cNvSpPr/>
            <p:nvPr/>
          </p:nvSpPr>
          <p:spPr>
            <a:xfrm>
              <a:off x="6277605" y="2170531"/>
              <a:ext cx="38788" cy="33331"/>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5"/>
            <p:cNvSpPr/>
            <p:nvPr/>
          </p:nvSpPr>
          <p:spPr>
            <a:xfrm>
              <a:off x="627760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5"/>
            <p:cNvSpPr/>
            <p:nvPr/>
          </p:nvSpPr>
          <p:spPr>
            <a:xfrm>
              <a:off x="6277605" y="2075478"/>
              <a:ext cx="38788" cy="33269"/>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5"/>
            <p:cNvSpPr/>
            <p:nvPr/>
          </p:nvSpPr>
          <p:spPr>
            <a:xfrm>
              <a:off x="627760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5"/>
            <p:cNvSpPr/>
            <p:nvPr/>
          </p:nvSpPr>
          <p:spPr>
            <a:xfrm>
              <a:off x="623007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5"/>
            <p:cNvSpPr/>
            <p:nvPr/>
          </p:nvSpPr>
          <p:spPr>
            <a:xfrm>
              <a:off x="6135018"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5"/>
            <p:cNvSpPr/>
            <p:nvPr/>
          </p:nvSpPr>
          <p:spPr>
            <a:xfrm>
              <a:off x="608762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5"/>
            <p:cNvSpPr/>
            <p:nvPr/>
          </p:nvSpPr>
          <p:spPr>
            <a:xfrm>
              <a:off x="6087625"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5"/>
            <p:cNvSpPr/>
            <p:nvPr/>
          </p:nvSpPr>
          <p:spPr>
            <a:xfrm>
              <a:off x="604009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5"/>
            <p:cNvSpPr/>
            <p:nvPr/>
          </p:nvSpPr>
          <p:spPr>
            <a:xfrm>
              <a:off x="604009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5"/>
            <p:cNvSpPr/>
            <p:nvPr/>
          </p:nvSpPr>
          <p:spPr>
            <a:xfrm>
              <a:off x="6040091"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5"/>
            <p:cNvSpPr/>
            <p:nvPr/>
          </p:nvSpPr>
          <p:spPr>
            <a:xfrm>
              <a:off x="604009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5"/>
            <p:cNvSpPr/>
            <p:nvPr/>
          </p:nvSpPr>
          <p:spPr>
            <a:xfrm>
              <a:off x="6040091"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5"/>
            <p:cNvSpPr/>
            <p:nvPr/>
          </p:nvSpPr>
          <p:spPr>
            <a:xfrm>
              <a:off x="6040091"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5"/>
            <p:cNvSpPr/>
            <p:nvPr/>
          </p:nvSpPr>
          <p:spPr>
            <a:xfrm>
              <a:off x="599257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5"/>
            <p:cNvSpPr/>
            <p:nvPr/>
          </p:nvSpPr>
          <p:spPr>
            <a:xfrm>
              <a:off x="599257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5"/>
            <p:cNvSpPr/>
            <p:nvPr/>
          </p:nvSpPr>
          <p:spPr>
            <a:xfrm>
              <a:off x="599257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5"/>
            <p:cNvSpPr/>
            <p:nvPr/>
          </p:nvSpPr>
          <p:spPr>
            <a:xfrm>
              <a:off x="599257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5"/>
            <p:cNvSpPr/>
            <p:nvPr/>
          </p:nvSpPr>
          <p:spPr>
            <a:xfrm>
              <a:off x="599257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5"/>
            <p:cNvSpPr/>
            <p:nvPr/>
          </p:nvSpPr>
          <p:spPr>
            <a:xfrm>
              <a:off x="599257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5"/>
            <p:cNvSpPr/>
            <p:nvPr/>
          </p:nvSpPr>
          <p:spPr>
            <a:xfrm>
              <a:off x="599257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5"/>
            <p:cNvSpPr/>
            <p:nvPr/>
          </p:nvSpPr>
          <p:spPr>
            <a:xfrm>
              <a:off x="5945039" y="1695519"/>
              <a:ext cx="38757" cy="33207"/>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5"/>
            <p:cNvSpPr/>
            <p:nvPr/>
          </p:nvSpPr>
          <p:spPr>
            <a:xfrm>
              <a:off x="594503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5"/>
            <p:cNvSpPr/>
            <p:nvPr/>
          </p:nvSpPr>
          <p:spPr>
            <a:xfrm>
              <a:off x="594503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5"/>
            <p:cNvSpPr/>
            <p:nvPr/>
          </p:nvSpPr>
          <p:spPr>
            <a:xfrm>
              <a:off x="594503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5"/>
            <p:cNvSpPr/>
            <p:nvPr/>
          </p:nvSpPr>
          <p:spPr>
            <a:xfrm>
              <a:off x="594503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5"/>
            <p:cNvSpPr/>
            <p:nvPr/>
          </p:nvSpPr>
          <p:spPr>
            <a:xfrm>
              <a:off x="5945039"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5"/>
            <p:cNvSpPr/>
            <p:nvPr/>
          </p:nvSpPr>
          <p:spPr>
            <a:xfrm>
              <a:off x="594503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5"/>
            <p:cNvSpPr/>
            <p:nvPr/>
          </p:nvSpPr>
          <p:spPr>
            <a:xfrm>
              <a:off x="594503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5"/>
            <p:cNvSpPr/>
            <p:nvPr/>
          </p:nvSpPr>
          <p:spPr>
            <a:xfrm>
              <a:off x="589752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5"/>
            <p:cNvSpPr/>
            <p:nvPr/>
          </p:nvSpPr>
          <p:spPr>
            <a:xfrm>
              <a:off x="589752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5"/>
            <p:cNvSpPr/>
            <p:nvPr/>
          </p:nvSpPr>
          <p:spPr>
            <a:xfrm>
              <a:off x="589752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5"/>
            <p:cNvSpPr/>
            <p:nvPr/>
          </p:nvSpPr>
          <p:spPr>
            <a:xfrm>
              <a:off x="5897520"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5"/>
            <p:cNvSpPr/>
            <p:nvPr/>
          </p:nvSpPr>
          <p:spPr>
            <a:xfrm>
              <a:off x="5897520"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5"/>
            <p:cNvSpPr/>
            <p:nvPr/>
          </p:nvSpPr>
          <p:spPr>
            <a:xfrm>
              <a:off x="5897520"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5"/>
            <p:cNvSpPr/>
            <p:nvPr/>
          </p:nvSpPr>
          <p:spPr>
            <a:xfrm>
              <a:off x="589752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5"/>
            <p:cNvSpPr/>
            <p:nvPr/>
          </p:nvSpPr>
          <p:spPr>
            <a:xfrm>
              <a:off x="5897520"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5"/>
            <p:cNvSpPr/>
            <p:nvPr/>
          </p:nvSpPr>
          <p:spPr>
            <a:xfrm>
              <a:off x="585011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5"/>
            <p:cNvSpPr/>
            <p:nvPr/>
          </p:nvSpPr>
          <p:spPr>
            <a:xfrm>
              <a:off x="585011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5"/>
            <p:cNvSpPr/>
            <p:nvPr/>
          </p:nvSpPr>
          <p:spPr>
            <a:xfrm>
              <a:off x="585011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5"/>
            <p:cNvSpPr/>
            <p:nvPr/>
          </p:nvSpPr>
          <p:spPr>
            <a:xfrm>
              <a:off x="585011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5"/>
            <p:cNvSpPr/>
            <p:nvPr/>
          </p:nvSpPr>
          <p:spPr>
            <a:xfrm>
              <a:off x="585011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5"/>
            <p:cNvSpPr/>
            <p:nvPr/>
          </p:nvSpPr>
          <p:spPr>
            <a:xfrm>
              <a:off x="585011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5"/>
            <p:cNvSpPr/>
            <p:nvPr/>
          </p:nvSpPr>
          <p:spPr>
            <a:xfrm>
              <a:off x="585011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5"/>
            <p:cNvSpPr/>
            <p:nvPr/>
          </p:nvSpPr>
          <p:spPr>
            <a:xfrm>
              <a:off x="585011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5"/>
            <p:cNvSpPr/>
            <p:nvPr/>
          </p:nvSpPr>
          <p:spPr>
            <a:xfrm>
              <a:off x="580259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5"/>
            <p:cNvSpPr/>
            <p:nvPr/>
          </p:nvSpPr>
          <p:spPr>
            <a:xfrm>
              <a:off x="580259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5"/>
            <p:cNvSpPr/>
            <p:nvPr/>
          </p:nvSpPr>
          <p:spPr>
            <a:xfrm>
              <a:off x="580259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5"/>
            <p:cNvSpPr/>
            <p:nvPr/>
          </p:nvSpPr>
          <p:spPr>
            <a:xfrm>
              <a:off x="580259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5"/>
            <p:cNvSpPr/>
            <p:nvPr/>
          </p:nvSpPr>
          <p:spPr>
            <a:xfrm>
              <a:off x="580259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5"/>
            <p:cNvSpPr/>
            <p:nvPr/>
          </p:nvSpPr>
          <p:spPr>
            <a:xfrm>
              <a:off x="580259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5"/>
            <p:cNvSpPr/>
            <p:nvPr/>
          </p:nvSpPr>
          <p:spPr>
            <a:xfrm>
              <a:off x="580259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5"/>
            <p:cNvSpPr/>
            <p:nvPr/>
          </p:nvSpPr>
          <p:spPr>
            <a:xfrm>
              <a:off x="580259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5"/>
            <p:cNvSpPr/>
            <p:nvPr/>
          </p:nvSpPr>
          <p:spPr>
            <a:xfrm>
              <a:off x="580259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5"/>
            <p:cNvSpPr/>
            <p:nvPr/>
          </p:nvSpPr>
          <p:spPr>
            <a:xfrm>
              <a:off x="5755059"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5"/>
            <p:cNvSpPr/>
            <p:nvPr/>
          </p:nvSpPr>
          <p:spPr>
            <a:xfrm>
              <a:off x="5755059"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5"/>
            <p:cNvSpPr/>
            <p:nvPr/>
          </p:nvSpPr>
          <p:spPr>
            <a:xfrm>
              <a:off x="5755059"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5"/>
            <p:cNvSpPr/>
            <p:nvPr/>
          </p:nvSpPr>
          <p:spPr>
            <a:xfrm>
              <a:off x="575505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5"/>
            <p:cNvSpPr/>
            <p:nvPr/>
          </p:nvSpPr>
          <p:spPr>
            <a:xfrm>
              <a:off x="575505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5"/>
            <p:cNvSpPr/>
            <p:nvPr/>
          </p:nvSpPr>
          <p:spPr>
            <a:xfrm>
              <a:off x="575505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5"/>
            <p:cNvSpPr/>
            <p:nvPr/>
          </p:nvSpPr>
          <p:spPr>
            <a:xfrm>
              <a:off x="575505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5"/>
            <p:cNvSpPr/>
            <p:nvPr/>
          </p:nvSpPr>
          <p:spPr>
            <a:xfrm>
              <a:off x="5755059" y="1458021"/>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5"/>
            <p:cNvSpPr/>
            <p:nvPr/>
          </p:nvSpPr>
          <p:spPr>
            <a:xfrm>
              <a:off x="575505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5"/>
            <p:cNvSpPr/>
            <p:nvPr/>
          </p:nvSpPr>
          <p:spPr>
            <a:xfrm>
              <a:off x="575505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5"/>
            <p:cNvSpPr/>
            <p:nvPr/>
          </p:nvSpPr>
          <p:spPr>
            <a:xfrm>
              <a:off x="5707541"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5"/>
            <p:cNvSpPr/>
            <p:nvPr/>
          </p:nvSpPr>
          <p:spPr>
            <a:xfrm>
              <a:off x="5707541" y="1742913"/>
              <a:ext cx="38913" cy="33331"/>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5"/>
            <p:cNvSpPr/>
            <p:nvPr/>
          </p:nvSpPr>
          <p:spPr>
            <a:xfrm>
              <a:off x="5707541" y="1695519"/>
              <a:ext cx="38913" cy="33207"/>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5"/>
            <p:cNvSpPr/>
            <p:nvPr/>
          </p:nvSpPr>
          <p:spPr>
            <a:xfrm>
              <a:off x="5707541"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5"/>
            <p:cNvSpPr/>
            <p:nvPr/>
          </p:nvSpPr>
          <p:spPr>
            <a:xfrm>
              <a:off x="5707541" y="1600467"/>
              <a:ext cx="38913" cy="33269"/>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5"/>
            <p:cNvSpPr/>
            <p:nvPr/>
          </p:nvSpPr>
          <p:spPr>
            <a:xfrm>
              <a:off x="5707541"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5"/>
            <p:cNvSpPr/>
            <p:nvPr/>
          </p:nvSpPr>
          <p:spPr>
            <a:xfrm>
              <a:off x="5707541" y="1505414"/>
              <a:ext cx="38913" cy="33331"/>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5"/>
            <p:cNvSpPr/>
            <p:nvPr/>
          </p:nvSpPr>
          <p:spPr>
            <a:xfrm>
              <a:off x="5707541" y="1458021"/>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5"/>
            <p:cNvSpPr/>
            <p:nvPr/>
          </p:nvSpPr>
          <p:spPr>
            <a:xfrm>
              <a:off x="5707541" y="141048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5"/>
            <p:cNvSpPr/>
            <p:nvPr/>
          </p:nvSpPr>
          <p:spPr>
            <a:xfrm>
              <a:off x="5707541" y="1362969"/>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5"/>
            <p:cNvSpPr/>
            <p:nvPr/>
          </p:nvSpPr>
          <p:spPr>
            <a:xfrm>
              <a:off x="5660131"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5"/>
            <p:cNvSpPr/>
            <p:nvPr/>
          </p:nvSpPr>
          <p:spPr>
            <a:xfrm>
              <a:off x="566013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5"/>
            <p:cNvSpPr/>
            <p:nvPr/>
          </p:nvSpPr>
          <p:spPr>
            <a:xfrm>
              <a:off x="566013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5"/>
            <p:cNvSpPr/>
            <p:nvPr/>
          </p:nvSpPr>
          <p:spPr>
            <a:xfrm>
              <a:off x="566013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5"/>
            <p:cNvSpPr/>
            <p:nvPr/>
          </p:nvSpPr>
          <p:spPr>
            <a:xfrm>
              <a:off x="566013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5"/>
            <p:cNvSpPr/>
            <p:nvPr/>
          </p:nvSpPr>
          <p:spPr>
            <a:xfrm>
              <a:off x="566013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5"/>
            <p:cNvSpPr/>
            <p:nvPr/>
          </p:nvSpPr>
          <p:spPr>
            <a:xfrm>
              <a:off x="566013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5"/>
            <p:cNvSpPr/>
            <p:nvPr/>
          </p:nvSpPr>
          <p:spPr>
            <a:xfrm>
              <a:off x="566013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5"/>
            <p:cNvSpPr/>
            <p:nvPr/>
          </p:nvSpPr>
          <p:spPr>
            <a:xfrm>
              <a:off x="566013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5"/>
            <p:cNvSpPr/>
            <p:nvPr/>
          </p:nvSpPr>
          <p:spPr>
            <a:xfrm>
              <a:off x="5612613"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5"/>
            <p:cNvSpPr/>
            <p:nvPr/>
          </p:nvSpPr>
          <p:spPr>
            <a:xfrm>
              <a:off x="5612613"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5"/>
            <p:cNvSpPr/>
            <p:nvPr/>
          </p:nvSpPr>
          <p:spPr>
            <a:xfrm>
              <a:off x="5612613" y="145802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5"/>
            <p:cNvSpPr/>
            <p:nvPr/>
          </p:nvSpPr>
          <p:spPr>
            <a:xfrm>
              <a:off x="5612613" y="141048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5"/>
            <p:cNvSpPr/>
            <p:nvPr/>
          </p:nvSpPr>
          <p:spPr>
            <a:xfrm>
              <a:off x="5564954" y="1505414"/>
              <a:ext cx="38804" cy="33331"/>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5"/>
            <p:cNvSpPr/>
            <p:nvPr/>
          </p:nvSpPr>
          <p:spPr>
            <a:xfrm>
              <a:off x="5564954" y="1458021"/>
              <a:ext cx="38804" cy="33253"/>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5"/>
            <p:cNvSpPr/>
            <p:nvPr/>
          </p:nvSpPr>
          <p:spPr>
            <a:xfrm>
              <a:off x="5564954" y="1410487"/>
              <a:ext cx="38804" cy="33269"/>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5"/>
            <p:cNvSpPr/>
            <p:nvPr/>
          </p:nvSpPr>
          <p:spPr>
            <a:xfrm>
              <a:off x="5517421" y="1505414"/>
              <a:ext cx="38928" cy="33331"/>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5"/>
            <p:cNvSpPr/>
            <p:nvPr/>
          </p:nvSpPr>
          <p:spPr>
            <a:xfrm>
              <a:off x="5517421" y="145802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5"/>
            <p:cNvSpPr/>
            <p:nvPr/>
          </p:nvSpPr>
          <p:spPr>
            <a:xfrm>
              <a:off x="5897520"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5"/>
            <p:cNvSpPr/>
            <p:nvPr/>
          </p:nvSpPr>
          <p:spPr>
            <a:xfrm>
              <a:off x="5897520" y="2930574"/>
              <a:ext cx="38881" cy="33238"/>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5"/>
            <p:cNvSpPr/>
            <p:nvPr/>
          </p:nvSpPr>
          <p:spPr>
            <a:xfrm>
              <a:off x="5897520" y="2883056"/>
              <a:ext cx="38881" cy="33222"/>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5"/>
            <p:cNvSpPr/>
            <p:nvPr/>
          </p:nvSpPr>
          <p:spPr>
            <a:xfrm>
              <a:off x="5850111" y="3120679"/>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5"/>
            <p:cNvSpPr/>
            <p:nvPr/>
          </p:nvSpPr>
          <p:spPr>
            <a:xfrm>
              <a:off x="5849986" y="3073036"/>
              <a:ext cx="38928" cy="33347"/>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5"/>
            <p:cNvSpPr/>
            <p:nvPr/>
          </p:nvSpPr>
          <p:spPr>
            <a:xfrm>
              <a:off x="585011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5"/>
            <p:cNvSpPr/>
            <p:nvPr/>
          </p:nvSpPr>
          <p:spPr>
            <a:xfrm>
              <a:off x="5850111"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5"/>
            <p:cNvSpPr/>
            <p:nvPr/>
          </p:nvSpPr>
          <p:spPr>
            <a:xfrm>
              <a:off x="5850111" y="2930574"/>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5"/>
            <p:cNvSpPr/>
            <p:nvPr/>
          </p:nvSpPr>
          <p:spPr>
            <a:xfrm>
              <a:off x="5850111"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5"/>
            <p:cNvSpPr/>
            <p:nvPr/>
          </p:nvSpPr>
          <p:spPr>
            <a:xfrm>
              <a:off x="580259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5"/>
            <p:cNvSpPr/>
            <p:nvPr/>
          </p:nvSpPr>
          <p:spPr>
            <a:xfrm>
              <a:off x="5802593" y="3073036"/>
              <a:ext cx="38913" cy="33347"/>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5"/>
            <p:cNvSpPr/>
            <p:nvPr/>
          </p:nvSpPr>
          <p:spPr>
            <a:xfrm>
              <a:off x="5802593"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5"/>
            <p:cNvSpPr/>
            <p:nvPr/>
          </p:nvSpPr>
          <p:spPr>
            <a:xfrm>
              <a:off x="5802593"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5"/>
            <p:cNvSpPr/>
            <p:nvPr/>
          </p:nvSpPr>
          <p:spPr>
            <a:xfrm>
              <a:off x="580259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5"/>
            <p:cNvSpPr/>
            <p:nvPr/>
          </p:nvSpPr>
          <p:spPr>
            <a:xfrm>
              <a:off x="580259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5"/>
            <p:cNvSpPr/>
            <p:nvPr/>
          </p:nvSpPr>
          <p:spPr>
            <a:xfrm>
              <a:off x="5755059" y="3168088"/>
              <a:ext cx="38804" cy="33347"/>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5"/>
            <p:cNvSpPr/>
            <p:nvPr/>
          </p:nvSpPr>
          <p:spPr>
            <a:xfrm>
              <a:off x="5755059" y="3120679"/>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5"/>
            <p:cNvSpPr/>
            <p:nvPr/>
          </p:nvSpPr>
          <p:spPr>
            <a:xfrm>
              <a:off x="5755059" y="3073036"/>
              <a:ext cx="38928" cy="33347"/>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5"/>
            <p:cNvSpPr/>
            <p:nvPr/>
          </p:nvSpPr>
          <p:spPr>
            <a:xfrm>
              <a:off x="5755059" y="3025502"/>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5"/>
            <p:cNvSpPr/>
            <p:nvPr/>
          </p:nvSpPr>
          <p:spPr>
            <a:xfrm>
              <a:off x="5755059" y="2977983"/>
              <a:ext cx="38804" cy="33347"/>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5"/>
            <p:cNvSpPr/>
            <p:nvPr/>
          </p:nvSpPr>
          <p:spPr>
            <a:xfrm>
              <a:off x="5755059" y="2930574"/>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5"/>
            <p:cNvSpPr/>
            <p:nvPr/>
          </p:nvSpPr>
          <p:spPr>
            <a:xfrm>
              <a:off x="5755059" y="2883056"/>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5"/>
            <p:cNvSpPr/>
            <p:nvPr/>
          </p:nvSpPr>
          <p:spPr>
            <a:xfrm>
              <a:off x="5755059" y="283552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5"/>
            <p:cNvSpPr/>
            <p:nvPr/>
          </p:nvSpPr>
          <p:spPr>
            <a:xfrm>
              <a:off x="5707541" y="3263140"/>
              <a:ext cx="38913" cy="33269"/>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5"/>
            <p:cNvSpPr/>
            <p:nvPr/>
          </p:nvSpPr>
          <p:spPr>
            <a:xfrm>
              <a:off x="5707541" y="3215606"/>
              <a:ext cx="38913" cy="33269"/>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5"/>
            <p:cNvSpPr/>
            <p:nvPr/>
          </p:nvSpPr>
          <p:spPr>
            <a:xfrm>
              <a:off x="5707541" y="3168088"/>
              <a:ext cx="38788" cy="33347"/>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5"/>
            <p:cNvSpPr/>
            <p:nvPr/>
          </p:nvSpPr>
          <p:spPr>
            <a:xfrm>
              <a:off x="5707541" y="3120679"/>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5"/>
            <p:cNvSpPr/>
            <p:nvPr/>
          </p:nvSpPr>
          <p:spPr>
            <a:xfrm>
              <a:off x="5707541" y="3073036"/>
              <a:ext cx="38913" cy="33347"/>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5"/>
            <p:cNvSpPr/>
            <p:nvPr/>
          </p:nvSpPr>
          <p:spPr>
            <a:xfrm>
              <a:off x="5707541" y="3025502"/>
              <a:ext cx="38913" cy="33331"/>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5"/>
            <p:cNvSpPr/>
            <p:nvPr/>
          </p:nvSpPr>
          <p:spPr>
            <a:xfrm>
              <a:off x="5707541" y="2977983"/>
              <a:ext cx="38913" cy="33316"/>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5"/>
            <p:cNvSpPr/>
            <p:nvPr/>
          </p:nvSpPr>
          <p:spPr>
            <a:xfrm>
              <a:off x="5707541" y="2930574"/>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5"/>
            <p:cNvSpPr/>
            <p:nvPr/>
          </p:nvSpPr>
          <p:spPr>
            <a:xfrm>
              <a:off x="5707541" y="2883056"/>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5"/>
            <p:cNvSpPr/>
            <p:nvPr/>
          </p:nvSpPr>
          <p:spPr>
            <a:xfrm>
              <a:off x="5707541" y="2835522"/>
              <a:ext cx="38913" cy="33269"/>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5"/>
            <p:cNvSpPr/>
            <p:nvPr/>
          </p:nvSpPr>
          <p:spPr>
            <a:xfrm>
              <a:off x="5707541" y="2788004"/>
              <a:ext cx="38913" cy="33316"/>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5"/>
            <p:cNvSpPr/>
            <p:nvPr/>
          </p:nvSpPr>
          <p:spPr>
            <a:xfrm>
              <a:off x="5660131" y="3358068"/>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5"/>
            <p:cNvSpPr/>
            <p:nvPr/>
          </p:nvSpPr>
          <p:spPr>
            <a:xfrm>
              <a:off x="5660131"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5"/>
            <p:cNvSpPr/>
            <p:nvPr/>
          </p:nvSpPr>
          <p:spPr>
            <a:xfrm>
              <a:off x="5660131"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5"/>
            <p:cNvSpPr/>
            <p:nvPr/>
          </p:nvSpPr>
          <p:spPr>
            <a:xfrm>
              <a:off x="5660131"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5"/>
            <p:cNvSpPr/>
            <p:nvPr/>
          </p:nvSpPr>
          <p:spPr>
            <a:xfrm>
              <a:off x="5660007" y="3168088"/>
              <a:ext cx="38928" cy="33347"/>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5"/>
            <p:cNvSpPr/>
            <p:nvPr/>
          </p:nvSpPr>
          <p:spPr>
            <a:xfrm>
              <a:off x="5660007" y="3120679"/>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5"/>
            <p:cNvSpPr/>
            <p:nvPr/>
          </p:nvSpPr>
          <p:spPr>
            <a:xfrm>
              <a:off x="5660007" y="3073036"/>
              <a:ext cx="38928" cy="33347"/>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5"/>
            <p:cNvSpPr/>
            <p:nvPr/>
          </p:nvSpPr>
          <p:spPr>
            <a:xfrm>
              <a:off x="566013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5"/>
            <p:cNvSpPr/>
            <p:nvPr/>
          </p:nvSpPr>
          <p:spPr>
            <a:xfrm>
              <a:off x="5660131" y="2977983"/>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5"/>
            <p:cNvSpPr/>
            <p:nvPr/>
          </p:nvSpPr>
          <p:spPr>
            <a:xfrm>
              <a:off x="5660007" y="2930574"/>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5"/>
            <p:cNvSpPr/>
            <p:nvPr/>
          </p:nvSpPr>
          <p:spPr>
            <a:xfrm>
              <a:off x="5660007" y="2883056"/>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5"/>
            <p:cNvSpPr/>
            <p:nvPr/>
          </p:nvSpPr>
          <p:spPr>
            <a:xfrm>
              <a:off x="5660007" y="2835522"/>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5"/>
            <p:cNvSpPr/>
            <p:nvPr/>
          </p:nvSpPr>
          <p:spPr>
            <a:xfrm>
              <a:off x="5660007" y="2788004"/>
              <a:ext cx="38928" cy="33316"/>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5"/>
            <p:cNvSpPr/>
            <p:nvPr/>
          </p:nvSpPr>
          <p:spPr>
            <a:xfrm>
              <a:off x="5660007" y="2740470"/>
              <a:ext cx="38928" cy="33331"/>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5"/>
            <p:cNvSpPr/>
            <p:nvPr/>
          </p:nvSpPr>
          <p:spPr>
            <a:xfrm>
              <a:off x="5612613" y="3405586"/>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5"/>
            <p:cNvSpPr/>
            <p:nvPr/>
          </p:nvSpPr>
          <p:spPr>
            <a:xfrm>
              <a:off x="5612613" y="3358068"/>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5"/>
            <p:cNvSpPr/>
            <p:nvPr/>
          </p:nvSpPr>
          <p:spPr>
            <a:xfrm>
              <a:off x="5612613" y="3310658"/>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5"/>
            <p:cNvSpPr/>
            <p:nvPr/>
          </p:nvSpPr>
          <p:spPr>
            <a:xfrm>
              <a:off x="5612613" y="3263140"/>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5"/>
            <p:cNvSpPr/>
            <p:nvPr/>
          </p:nvSpPr>
          <p:spPr>
            <a:xfrm>
              <a:off x="5612613" y="3215606"/>
              <a:ext cx="38788" cy="33269"/>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5"/>
            <p:cNvSpPr/>
            <p:nvPr/>
          </p:nvSpPr>
          <p:spPr>
            <a:xfrm>
              <a:off x="5612473" y="3168088"/>
              <a:ext cx="38928" cy="33347"/>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5"/>
            <p:cNvSpPr/>
            <p:nvPr/>
          </p:nvSpPr>
          <p:spPr>
            <a:xfrm>
              <a:off x="561261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5"/>
            <p:cNvSpPr/>
            <p:nvPr/>
          </p:nvSpPr>
          <p:spPr>
            <a:xfrm>
              <a:off x="5612473" y="3073036"/>
              <a:ext cx="39053" cy="33347"/>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5"/>
            <p:cNvSpPr/>
            <p:nvPr/>
          </p:nvSpPr>
          <p:spPr>
            <a:xfrm>
              <a:off x="5612613" y="3025502"/>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5"/>
            <p:cNvSpPr/>
            <p:nvPr/>
          </p:nvSpPr>
          <p:spPr>
            <a:xfrm>
              <a:off x="5612613" y="2977983"/>
              <a:ext cx="38788" cy="33316"/>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5"/>
            <p:cNvSpPr/>
            <p:nvPr/>
          </p:nvSpPr>
          <p:spPr>
            <a:xfrm>
              <a:off x="561261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5"/>
            <p:cNvSpPr/>
            <p:nvPr/>
          </p:nvSpPr>
          <p:spPr>
            <a:xfrm>
              <a:off x="561261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5"/>
            <p:cNvSpPr/>
            <p:nvPr/>
          </p:nvSpPr>
          <p:spPr>
            <a:xfrm>
              <a:off x="5612613" y="2835522"/>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5"/>
            <p:cNvSpPr/>
            <p:nvPr/>
          </p:nvSpPr>
          <p:spPr>
            <a:xfrm>
              <a:off x="5612520" y="2788004"/>
              <a:ext cx="38881" cy="33316"/>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5"/>
            <p:cNvSpPr/>
            <p:nvPr/>
          </p:nvSpPr>
          <p:spPr>
            <a:xfrm>
              <a:off x="5612520" y="2740470"/>
              <a:ext cx="38881" cy="33331"/>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5"/>
            <p:cNvSpPr/>
            <p:nvPr/>
          </p:nvSpPr>
          <p:spPr>
            <a:xfrm>
              <a:off x="5612613" y="2693076"/>
              <a:ext cx="38788" cy="33222"/>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5"/>
            <p:cNvSpPr/>
            <p:nvPr/>
          </p:nvSpPr>
          <p:spPr>
            <a:xfrm>
              <a:off x="5612613"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5"/>
            <p:cNvSpPr/>
            <p:nvPr/>
          </p:nvSpPr>
          <p:spPr>
            <a:xfrm>
              <a:off x="5564954" y="3453120"/>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5"/>
            <p:cNvSpPr/>
            <p:nvPr/>
          </p:nvSpPr>
          <p:spPr>
            <a:xfrm>
              <a:off x="5564954" y="3405586"/>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5"/>
            <p:cNvSpPr/>
            <p:nvPr/>
          </p:nvSpPr>
          <p:spPr>
            <a:xfrm>
              <a:off x="5564954" y="3358068"/>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5"/>
            <p:cNvSpPr/>
            <p:nvPr/>
          </p:nvSpPr>
          <p:spPr>
            <a:xfrm>
              <a:off x="5564954" y="3310658"/>
              <a:ext cx="38804" cy="33207"/>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5"/>
            <p:cNvSpPr/>
            <p:nvPr/>
          </p:nvSpPr>
          <p:spPr>
            <a:xfrm>
              <a:off x="5564954" y="3263140"/>
              <a:ext cx="38804" cy="33269"/>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5"/>
            <p:cNvSpPr/>
            <p:nvPr/>
          </p:nvSpPr>
          <p:spPr>
            <a:xfrm>
              <a:off x="5564954" y="3215606"/>
              <a:ext cx="38804" cy="33269"/>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5"/>
            <p:cNvSpPr/>
            <p:nvPr/>
          </p:nvSpPr>
          <p:spPr>
            <a:xfrm>
              <a:off x="5564954" y="3168088"/>
              <a:ext cx="38804" cy="33347"/>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5564954" y="3120679"/>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5564954" y="3073036"/>
              <a:ext cx="38928" cy="33347"/>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5564954" y="3025502"/>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5"/>
            <p:cNvSpPr/>
            <p:nvPr/>
          </p:nvSpPr>
          <p:spPr>
            <a:xfrm>
              <a:off x="5564954" y="2977983"/>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5"/>
            <p:cNvSpPr/>
            <p:nvPr/>
          </p:nvSpPr>
          <p:spPr>
            <a:xfrm>
              <a:off x="5564954" y="2930574"/>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5"/>
            <p:cNvSpPr/>
            <p:nvPr/>
          </p:nvSpPr>
          <p:spPr>
            <a:xfrm>
              <a:off x="5564954" y="2883056"/>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5"/>
            <p:cNvSpPr/>
            <p:nvPr/>
          </p:nvSpPr>
          <p:spPr>
            <a:xfrm>
              <a:off x="5564954" y="2835522"/>
              <a:ext cx="38928" cy="33269"/>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5"/>
            <p:cNvSpPr/>
            <p:nvPr/>
          </p:nvSpPr>
          <p:spPr>
            <a:xfrm>
              <a:off x="5564954" y="2788004"/>
              <a:ext cx="38928" cy="33316"/>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5"/>
            <p:cNvSpPr/>
            <p:nvPr/>
          </p:nvSpPr>
          <p:spPr>
            <a:xfrm>
              <a:off x="5564954" y="2740470"/>
              <a:ext cx="38928" cy="33363"/>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5"/>
            <p:cNvSpPr/>
            <p:nvPr/>
          </p:nvSpPr>
          <p:spPr>
            <a:xfrm>
              <a:off x="5564954" y="2693076"/>
              <a:ext cx="38804" cy="33238"/>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5"/>
            <p:cNvSpPr/>
            <p:nvPr/>
          </p:nvSpPr>
          <p:spPr>
            <a:xfrm>
              <a:off x="5564954" y="2075478"/>
              <a:ext cx="38804" cy="33269"/>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5564954" y="1980426"/>
              <a:ext cx="38804" cy="33331"/>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5564954" y="1932892"/>
              <a:ext cx="38804" cy="33331"/>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5517421" y="3595566"/>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5517421" y="345312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5517421" y="3405586"/>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5517421" y="3358068"/>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5517421" y="3310658"/>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5517421"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5517421"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5517421" y="3168088"/>
              <a:ext cx="38928" cy="33347"/>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5517421" y="3120679"/>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5517421" y="3073036"/>
              <a:ext cx="38928" cy="33347"/>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5517421"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5517421"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5517421" y="2930574"/>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5517421" y="2883056"/>
              <a:ext cx="38928" cy="33269"/>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5517421" y="2835522"/>
              <a:ext cx="38928" cy="33269"/>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5517421" y="2788004"/>
              <a:ext cx="38928" cy="33316"/>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5517421" y="2740470"/>
              <a:ext cx="38928" cy="33331"/>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5517421"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5517421"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5517421"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5517421"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5517421"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5517421"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5517421"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5517421"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5"/>
            <p:cNvSpPr/>
            <p:nvPr/>
          </p:nvSpPr>
          <p:spPr>
            <a:xfrm>
              <a:off x="5517421" y="1362969"/>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5"/>
            <p:cNvSpPr/>
            <p:nvPr/>
          </p:nvSpPr>
          <p:spPr>
            <a:xfrm>
              <a:off x="5470027" y="3595566"/>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5"/>
            <p:cNvSpPr/>
            <p:nvPr/>
          </p:nvSpPr>
          <p:spPr>
            <a:xfrm>
              <a:off x="5470027" y="3548172"/>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5"/>
            <p:cNvSpPr/>
            <p:nvPr/>
          </p:nvSpPr>
          <p:spPr>
            <a:xfrm>
              <a:off x="5470027" y="350063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5"/>
            <p:cNvSpPr/>
            <p:nvPr/>
          </p:nvSpPr>
          <p:spPr>
            <a:xfrm>
              <a:off x="5470027" y="3453120"/>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5"/>
            <p:cNvSpPr/>
            <p:nvPr/>
          </p:nvSpPr>
          <p:spPr>
            <a:xfrm>
              <a:off x="5470027" y="3405586"/>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5"/>
            <p:cNvSpPr/>
            <p:nvPr/>
          </p:nvSpPr>
          <p:spPr>
            <a:xfrm>
              <a:off x="5470027" y="3358068"/>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5"/>
            <p:cNvSpPr/>
            <p:nvPr/>
          </p:nvSpPr>
          <p:spPr>
            <a:xfrm>
              <a:off x="5470027" y="331065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5"/>
            <p:cNvSpPr/>
            <p:nvPr/>
          </p:nvSpPr>
          <p:spPr>
            <a:xfrm>
              <a:off x="5470027" y="3025502"/>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5"/>
            <p:cNvSpPr/>
            <p:nvPr/>
          </p:nvSpPr>
          <p:spPr>
            <a:xfrm>
              <a:off x="5470027" y="2977983"/>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5"/>
            <p:cNvSpPr/>
            <p:nvPr/>
          </p:nvSpPr>
          <p:spPr>
            <a:xfrm>
              <a:off x="5470027" y="2930574"/>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5"/>
            <p:cNvSpPr/>
            <p:nvPr/>
          </p:nvSpPr>
          <p:spPr>
            <a:xfrm>
              <a:off x="5470027"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5"/>
            <p:cNvSpPr/>
            <p:nvPr/>
          </p:nvSpPr>
          <p:spPr>
            <a:xfrm>
              <a:off x="5469933" y="2835522"/>
              <a:ext cx="38897" cy="33269"/>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5"/>
            <p:cNvSpPr/>
            <p:nvPr/>
          </p:nvSpPr>
          <p:spPr>
            <a:xfrm>
              <a:off x="5469933" y="2788004"/>
              <a:ext cx="38897" cy="33316"/>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5"/>
            <p:cNvSpPr/>
            <p:nvPr/>
          </p:nvSpPr>
          <p:spPr>
            <a:xfrm>
              <a:off x="5469933" y="2740470"/>
              <a:ext cx="38897" cy="33331"/>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5"/>
            <p:cNvSpPr/>
            <p:nvPr/>
          </p:nvSpPr>
          <p:spPr>
            <a:xfrm>
              <a:off x="547002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5"/>
            <p:cNvSpPr/>
            <p:nvPr/>
          </p:nvSpPr>
          <p:spPr>
            <a:xfrm>
              <a:off x="547002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5"/>
            <p:cNvSpPr/>
            <p:nvPr/>
          </p:nvSpPr>
          <p:spPr>
            <a:xfrm>
              <a:off x="5470027" y="2550490"/>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5"/>
            <p:cNvSpPr/>
            <p:nvPr/>
          </p:nvSpPr>
          <p:spPr>
            <a:xfrm>
              <a:off x="547002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5"/>
            <p:cNvSpPr/>
            <p:nvPr/>
          </p:nvSpPr>
          <p:spPr>
            <a:xfrm>
              <a:off x="547002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5"/>
            <p:cNvSpPr/>
            <p:nvPr/>
          </p:nvSpPr>
          <p:spPr>
            <a:xfrm>
              <a:off x="547002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5"/>
            <p:cNvSpPr/>
            <p:nvPr/>
          </p:nvSpPr>
          <p:spPr>
            <a:xfrm>
              <a:off x="547002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5"/>
            <p:cNvSpPr/>
            <p:nvPr/>
          </p:nvSpPr>
          <p:spPr>
            <a:xfrm>
              <a:off x="5470027"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5"/>
            <p:cNvSpPr/>
            <p:nvPr/>
          </p:nvSpPr>
          <p:spPr>
            <a:xfrm>
              <a:off x="5470027"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5"/>
            <p:cNvSpPr/>
            <p:nvPr/>
          </p:nvSpPr>
          <p:spPr>
            <a:xfrm>
              <a:off x="5470027" y="1695519"/>
              <a:ext cx="38804" cy="33207"/>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5"/>
            <p:cNvSpPr/>
            <p:nvPr/>
          </p:nvSpPr>
          <p:spPr>
            <a:xfrm>
              <a:off x="5470027"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5"/>
            <p:cNvSpPr/>
            <p:nvPr/>
          </p:nvSpPr>
          <p:spPr>
            <a:xfrm>
              <a:off x="547002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5"/>
            <p:cNvSpPr/>
            <p:nvPr/>
          </p:nvSpPr>
          <p:spPr>
            <a:xfrm>
              <a:off x="547002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5"/>
            <p:cNvSpPr/>
            <p:nvPr/>
          </p:nvSpPr>
          <p:spPr>
            <a:xfrm>
              <a:off x="5470027" y="1362969"/>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5"/>
            <p:cNvSpPr/>
            <p:nvPr/>
          </p:nvSpPr>
          <p:spPr>
            <a:xfrm>
              <a:off x="5422493" y="3548172"/>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5"/>
            <p:cNvSpPr/>
            <p:nvPr/>
          </p:nvSpPr>
          <p:spPr>
            <a:xfrm>
              <a:off x="5422493" y="3500638"/>
              <a:ext cx="38804" cy="33238"/>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5"/>
            <p:cNvSpPr/>
            <p:nvPr/>
          </p:nvSpPr>
          <p:spPr>
            <a:xfrm>
              <a:off x="5422493" y="345312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5"/>
            <p:cNvSpPr/>
            <p:nvPr/>
          </p:nvSpPr>
          <p:spPr>
            <a:xfrm>
              <a:off x="5422493"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5"/>
            <p:cNvSpPr/>
            <p:nvPr/>
          </p:nvSpPr>
          <p:spPr>
            <a:xfrm>
              <a:off x="5422493" y="2930574"/>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5"/>
            <p:cNvSpPr/>
            <p:nvPr/>
          </p:nvSpPr>
          <p:spPr>
            <a:xfrm>
              <a:off x="5422493"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5"/>
            <p:cNvSpPr/>
            <p:nvPr/>
          </p:nvSpPr>
          <p:spPr>
            <a:xfrm>
              <a:off x="5422493"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5"/>
            <p:cNvSpPr/>
            <p:nvPr/>
          </p:nvSpPr>
          <p:spPr>
            <a:xfrm>
              <a:off x="5422415" y="2788004"/>
              <a:ext cx="38881" cy="33316"/>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5"/>
            <p:cNvSpPr/>
            <p:nvPr/>
          </p:nvSpPr>
          <p:spPr>
            <a:xfrm>
              <a:off x="5422415" y="2740470"/>
              <a:ext cx="38881" cy="33331"/>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5"/>
            <p:cNvSpPr/>
            <p:nvPr/>
          </p:nvSpPr>
          <p:spPr>
            <a:xfrm>
              <a:off x="5422493"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5"/>
            <p:cNvSpPr/>
            <p:nvPr/>
          </p:nvSpPr>
          <p:spPr>
            <a:xfrm>
              <a:off x="5422493"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5"/>
            <p:cNvSpPr/>
            <p:nvPr/>
          </p:nvSpPr>
          <p:spPr>
            <a:xfrm>
              <a:off x="5422493"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5"/>
            <p:cNvSpPr/>
            <p:nvPr/>
          </p:nvSpPr>
          <p:spPr>
            <a:xfrm>
              <a:off x="5422493" y="2170531"/>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5"/>
            <p:cNvSpPr/>
            <p:nvPr/>
          </p:nvSpPr>
          <p:spPr>
            <a:xfrm>
              <a:off x="542249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5"/>
            <p:cNvSpPr/>
            <p:nvPr/>
          </p:nvSpPr>
          <p:spPr>
            <a:xfrm>
              <a:off x="5422493" y="2075478"/>
              <a:ext cx="38804" cy="33269"/>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5"/>
            <p:cNvSpPr/>
            <p:nvPr/>
          </p:nvSpPr>
          <p:spPr>
            <a:xfrm>
              <a:off x="5422493"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5"/>
            <p:cNvSpPr/>
            <p:nvPr/>
          </p:nvSpPr>
          <p:spPr>
            <a:xfrm>
              <a:off x="5422493"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5"/>
            <p:cNvSpPr/>
            <p:nvPr/>
          </p:nvSpPr>
          <p:spPr>
            <a:xfrm>
              <a:off x="5422493"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5"/>
            <p:cNvSpPr/>
            <p:nvPr/>
          </p:nvSpPr>
          <p:spPr>
            <a:xfrm>
              <a:off x="5422493"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5"/>
            <p:cNvSpPr/>
            <p:nvPr/>
          </p:nvSpPr>
          <p:spPr>
            <a:xfrm>
              <a:off x="5422493"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5"/>
            <p:cNvSpPr/>
            <p:nvPr/>
          </p:nvSpPr>
          <p:spPr>
            <a:xfrm>
              <a:off x="5422493"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5"/>
            <p:cNvSpPr/>
            <p:nvPr/>
          </p:nvSpPr>
          <p:spPr>
            <a:xfrm>
              <a:off x="5422493" y="1695519"/>
              <a:ext cx="38804" cy="33207"/>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5"/>
            <p:cNvSpPr/>
            <p:nvPr/>
          </p:nvSpPr>
          <p:spPr>
            <a:xfrm>
              <a:off x="5422493"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5"/>
            <p:cNvSpPr/>
            <p:nvPr/>
          </p:nvSpPr>
          <p:spPr>
            <a:xfrm>
              <a:off x="5422493"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5"/>
            <p:cNvSpPr/>
            <p:nvPr/>
          </p:nvSpPr>
          <p:spPr>
            <a:xfrm>
              <a:off x="5422493"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5"/>
            <p:cNvSpPr/>
            <p:nvPr/>
          </p:nvSpPr>
          <p:spPr>
            <a:xfrm>
              <a:off x="5422493" y="1362969"/>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5"/>
            <p:cNvSpPr/>
            <p:nvPr/>
          </p:nvSpPr>
          <p:spPr>
            <a:xfrm>
              <a:off x="5374975" y="2930574"/>
              <a:ext cx="38804" cy="33238"/>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5"/>
            <p:cNvSpPr/>
            <p:nvPr/>
          </p:nvSpPr>
          <p:spPr>
            <a:xfrm>
              <a:off x="5374975"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5"/>
            <p:cNvSpPr/>
            <p:nvPr/>
          </p:nvSpPr>
          <p:spPr>
            <a:xfrm>
              <a:off x="5374975"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5"/>
            <p:cNvSpPr/>
            <p:nvPr/>
          </p:nvSpPr>
          <p:spPr>
            <a:xfrm>
              <a:off x="5374975" y="2788004"/>
              <a:ext cx="38804" cy="33316"/>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5"/>
            <p:cNvSpPr/>
            <p:nvPr/>
          </p:nvSpPr>
          <p:spPr>
            <a:xfrm>
              <a:off x="5374975" y="2740470"/>
              <a:ext cx="38928" cy="33331"/>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5"/>
            <p:cNvSpPr/>
            <p:nvPr/>
          </p:nvSpPr>
          <p:spPr>
            <a:xfrm>
              <a:off x="5374975"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5"/>
            <p:cNvSpPr/>
            <p:nvPr/>
          </p:nvSpPr>
          <p:spPr>
            <a:xfrm>
              <a:off x="5374975"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5"/>
            <p:cNvSpPr/>
            <p:nvPr/>
          </p:nvSpPr>
          <p:spPr>
            <a:xfrm>
              <a:off x="5374975"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5"/>
            <p:cNvSpPr/>
            <p:nvPr/>
          </p:nvSpPr>
          <p:spPr>
            <a:xfrm>
              <a:off x="5374975"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5"/>
            <p:cNvSpPr/>
            <p:nvPr/>
          </p:nvSpPr>
          <p:spPr>
            <a:xfrm>
              <a:off x="5374975"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5"/>
            <p:cNvSpPr/>
            <p:nvPr/>
          </p:nvSpPr>
          <p:spPr>
            <a:xfrm>
              <a:off x="537497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5"/>
            <p:cNvSpPr/>
            <p:nvPr/>
          </p:nvSpPr>
          <p:spPr>
            <a:xfrm>
              <a:off x="5374975"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5"/>
            <p:cNvSpPr/>
            <p:nvPr/>
          </p:nvSpPr>
          <p:spPr>
            <a:xfrm>
              <a:off x="5374975"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5"/>
            <p:cNvSpPr/>
            <p:nvPr/>
          </p:nvSpPr>
          <p:spPr>
            <a:xfrm>
              <a:off x="5374975"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5"/>
            <p:cNvSpPr/>
            <p:nvPr/>
          </p:nvSpPr>
          <p:spPr>
            <a:xfrm>
              <a:off x="5374975"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5"/>
            <p:cNvSpPr/>
            <p:nvPr/>
          </p:nvSpPr>
          <p:spPr>
            <a:xfrm>
              <a:off x="5374975"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5"/>
            <p:cNvSpPr/>
            <p:nvPr/>
          </p:nvSpPr>
          <p:spPr>
            <a:xfrm>
              <a:off x="5374975"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5"/>
            <p:cNvSpPr/>
            <p:nvPr/>
          </p:nvSpPr>
          <p:spPr>
            <a:xfrm>
              <a:off x="5374975"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5"/>
            <p:cNvSpPr/>
            <p:nvPr/>
          </p:nvSpPr>
          <p:spPr>
            <a:xfrm>
              <a:off x="5327441"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5"/>
            <p:cNvSpPr/>
            <p:nvPr/>
          </p:nvSpPr>
          <p:spPr>
            <a:xfrm>
              <a:off x="5327441" y="2503096"/>
              <a:ext cx="38928" cy="33222"/>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5"/>
            <p:cNvSpPr/>
            <p:nvPr/>
          </p:nvSpPr>
          <p:spPr>
            <a:xfrm>
              <a:off x="5327441" y="2408044"/>
              <a:ext cx="38928" cy="33269"/>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5"/>
            <p:cNvSpPr/>
            <p:nvPr/>
          </p:nvSpPr>
          <p:spPr>
            <a:xfrm>
              <a:off x="5327441" y="2360510"/>
              <a:ext cx="38928" cy="33331"/>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5"/>
            <p:cNvSpPr/>
            <p:nvPr/>
          </p:nvSpPr>
          <p:spPr>
            <a:xfrm>
              <a:off x="5327441" y="2312992"/>
              <a:ext cx="38928" cy="33316"/>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5"/>
            <p:cNvSpPr/>
            <p:nvPr/>
          </p:nvSpPr>
          <p:spPr>
            <a:xfrm>
              <a:off x="5327441" y="2265583"/>
              <a:ext cx="38928" cy="33238"/>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5"/>
            <p:cNvSpPr/>
            <p:nvPr/>
          </p:nvSpPr>
          <p:spPr>
            <a:xfrm>
              <a:off x="5327441" y="2218065"/>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5"/>
            <p:cNvSpPr/>
            <p:nvPr/>
          </p:nvSpPr>
          <p:spPr>
            <a:xfrm>
              <a:off x="5327441"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5"/>
            <p:cNvSpPr/>
            <p:nvPr/>
          </p:nvSpPr>
          <p:spPr>
            <a:xfrm>
              <a:off x="5327441"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5"/>
            <p:cNvSpPr/>
            <p:nvPr/>
          </p:nvSpPr>
          <p:spPr>
            <a:xfrm>
              <a:off x="5327441"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5"/>
            <p:cNvSpPr/>
            <p:nvPr/>
          </p:nvSpPr>
          <p:spPr>
            <a:xfrm>
              <a:off x="5327441" y="2027960"/>
              <a:ext cx="38928" cy="33253"/>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5"/>
            <p:cNvSpPr/>
            <p:nvPr/>
          </p:nvSpPr>
          <p:spPr>
            <a:xfrm>
              <a:off x="5327441"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5"/>
            <p:cNvSpPr/>
            <p:nvPr/>
          </p:nvSpPr>
          <p:spPr>
            <a:xfrm>
              <a:off x="5327441"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5"/>
            <p:cNvSpPr/>
            <p:nvPr/>
          </p:nvSpPr>
          <p:spPr>
            <a:xfrm>
              <a:off x="5327441"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5"/>
            <p:cNvSpPr/>
            <p:nvPr/>
          </p:nvSpPr>
          <p:spPr>
            <a:xfrm>
              <a:off x="5327441"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5"/>
            <p:cNvSpPr/>
            <p:nvPr/>
          </p:nvSpPr>
          <p:spPr>
            <a:xfrm>
              <a:off x="5327441"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5"/>
            <p:cNvSpPr/>
            <p:nvPr/>
          </p:nvSpPr>
          <p:spPr>
            <a:xfrm>
              <a:off x="5327441" y="145802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5"/>
            <p:cNvSpPr/>
            <p:nvPr/>
          </p:nvSpPr>
          <p:spPr>
            <a:xfrm>
              <a:off x="5327441" y="1410487"/>
              <a:ext cx="38928" cy="33269"/>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5"/>
            <p:cNvSpPr/>
            <p:nvPr/>
          </p:nvSpPr>
          <p:spPr>
            <a:xfrm>
              <a:off x="528004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5"/>
            <p:cNvSpPr/>
            <p:nvPr/>
          </p:nvSpPr>
          <p:spPr>
            <a:xfrm>
              <a:off x="528004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5"/>
            <p:cNvSpPr/>
            <p:nvPr/>
          </p:nvSpPr>
          <p:spPr>
            <a:xfrm>
              <a:off x="5280047"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5"/>
            <p:cNvSpPr/>
            <p:nvPr/>
          </p:nvSpPr>
          <p:spPr>
            <a:xfrm>
              <a:off x="5280047"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5"/>
            <p:cNvSpPr/>
            <p:nvPr/>
          </p:nvSpPr>
          <p:spPr>
            <a:xfrm>
              <a:off x="5280047" y="2265583"/>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5"/>
            <p:cNvSpPr/>
            <p:nvPr/>
          </p:nvSpPr>
          <p:spPr>
            <a:xfrm>
              <a:off x="5280047"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5"/>
            <p:cNvSpPr/>
            <p:nvPr/>
          </p:nvSpPr>
          <p:spPr>
            <a:xfrm>
              <a:off x="5280047"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5"/>
            <p:cNvSpPr/>
            <p:nvPr/>
          </p:nvSpPr>
          <p:spPr>
            <a:xfrm>
              <a:off x="528004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5"/>
            <p:cNvSpPr/>
            <p:nvPr/>
          </p:nvSpPr>
          <p:spPr>
            <a:xfrm>
              <a:off x="528004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5"/>
            <p:cNvSpPr/>
            <p:nvPr/>
          </p:nvSpPr>
          <p:spPr>
            <a:xfrm>
              <a:off x="528004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5"/>
            <p:cNvSpPr/>
            <p:nvPr/>
          </p:nvSpPr>
          <p:spPr>
            <a:xfrm>
              <a:off x="528004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5"/>
            <p:cNvSpPr/>
            <p:nvPr/>
          </p:nvSpPr>
          <p:spPr>
            <a:xfrm>
              <a:off x="5280047"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5"/>
            <p:cNvSpPr/>
            <p:nvPr/>
          </p:nvSpPr>
          <p:spPr>
            <a:xfrm>
              <a:off x="5280047" y="174291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5"/>
            <p:cNvSpPr/>
            <p:nvPr/>
          </p:nvSpPr>
          <p:spPr>
            <a:xfrm>
              <a:off x="528004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5"/>
            <p:cNvSpPr/>
            <p:nvPr/>
          </p:nvSpPr>
          <p:spPr>
            <a:xfrm>
              <a:off x="5280047" y="145802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5"/>
            <p:cNvSpPr/>
            <p:nvPr/>
          </p:nvSpPr>
          <p:spPr>
            <a:xfrm>
              <a:off x="528004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5"/>
            <p:cNvSpPr/>
            <p:nvPr/>
          </p:nvSpPr>
          <p:spPr>
            <a:xfrm>
              <a:off x="5232513" y="2598024"/>
              <a:ext cx="38804" cy="33316"/>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5"/>
            <p:cNvSpPr/>
            <p:nvPr/>
          </p:nvSpPr>
          <p:spPr>
            <a:xfrm>
              <a:off x="5232513"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5"/>
            <p:cNvSpPr/>
            <p:nvPr/>
          </p:nvSpPr>
          <p:spPr>
            <a:xfrm>
              <a:off x="5232513"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5"/>
            <p:cNvSpPr/>
            <p:nvPr/>
          </p:nvSpPr>
          <p:spPr>
            <a:xfrm>
              <a:off x="5232513"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5"/>
            <p:cNvSpPr/>
            <p:nvPr/>
          </p:nvSpPr>
          <p:spPr>
            <a:xfrm>
              <a:off x="5232513"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5"/>
            <p:cNvSpPr/>
            <p:nvPr/>
          </p:nvSpPr>
          <p:spPr>
            <a:xfrm>
              <a:off x="5232513"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5"/>
            <p:cNvSpPr/>
            <p:nvPr/>
          </p:nvSpPr>
          <p:spPr>
            <a:xfrm>
              <a:off x="5232513"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5"/>
            <p:cNvSpPr/>
            <p:nvPr/>
          </p:nvSpPr>
          <p:spPr>
            <a:xfrm>
              <a:off x="523251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5"/>
            <p:cNvSpPr/>
            <p:nvPr/>
          </p:nvSpPr>
          <p:spPr>
            <a:xfrm>
              <a:off x="5232513"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5"/>
            <p:cNvSpPr/>
            <p:nvPr/>
          </p:nvSpPr>
          <p:spPr>
            <a:xfrm>
              <a:off x="5232513"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5"/>
            <p:cNvSpPr/>
            <p:nvPr/>
          </p:nvSpPr>
          <p:spPr>
            <a:xfrm>
              <a:off x="5232513"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5"/>
            <p:cNvSpPr/>
            <p:nvPr/>
          </p:nvSpPr>
          <p:spPr>
            <a:xfrm>
              <a:off x="5232513"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5"/>
            <p:cNvSpPr/>
            <p:nvPr/>
          </p:nvSpPr>
          <p:spPr>
            <a:xfrm>
              <a:off x="5232513"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5"/>
            <p:cNvSpPr/>
            <p:nvPr/>
          </p:nvSpPr>
          <p:spPr>
            <a:xfrm>
              <a:off x="5232513"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5"/>
            <p:cNvSpPr/>
            <p:nvPr/>
          </p:nvSpPr>
          <p:spPr>
            <a:xfrm>
              <a:off x="5232513"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5"/>
            <p:cNvSpPr/>
            <p:nvPr/>
          </p:nvSpPr>
          <p:spPr>
            <a:xfrm>
              <a:off x="5232513"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5"/>
            <p:cNvSpPr/>
            <p:nvPr/>
          </p:nvSpPr>
          <p:spPr>
            <a:xfrm>
              <a:off x="5184995"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5"/>
            <p:cNvSpPr/>
            <p:nvPr/>
          </p:nvSpPr>
          <p:spPr>
            <a:xfrm>
              <a:off x="5184995"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5"/>
            <p:cNvSpPr/>
            <p:nvPr/>
          </p:nvSpPr>
          <p:spPr>
            <a:xfrm>
              <a:off x="518499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5"/>
            <p:cNvSpPr/>
            <p:nvPr/>
          </p:nvSpPr>
          <p:spPr>
            <a:xfrm>
              <a:off x="518499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5"/>
            <p:cNvSpPr/>
            <p:nvPr/>
          </p:nvSpPr>
          <p:spPr>
            <a:xfrm>
              <a:off x="518499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5"/>
            <p:cNvSpPr/>
            <p:nvPr/>
          </p:nvSpPr>
          <p:spPr>
            <a:xfrm>
              <a:off x="5184995" y="2170531"/>
              <a:ext cx="38788" cy="33331"/>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5"/>
            <p:cNvSpPr/>
            <p:nvPr/>
          </p:nvSpPr>
          <p:spPr>
            <a:xfrm>
              <a:off x="518499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5"/>
            <p:cNvSpPr/>
            <p:nvPr/>
          </p:nvSpPr>
          <p:spPr>
            <a:xfrm>
              <a:off x="518499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5"/>
            <p:cNvSpPr/>
            <p:nvPr/>
          </p:nvSpPr>
          <p:spPr>
            <a:xfrm>
              <a:off x="518499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5"/>
            <p:cNvSpPr/>
            <p:nvPr/>
          </p:nvSpPr>
          <p:spPr>
            <a:xfrm>
              <a:off x="5184995"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5"/>
            <p:cNvSpPr/>
            <p:nvPr/>
          </p:nvSpPr>
          <p:spPr>
            <a:xfrm>
              <a:off x="518499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5"/>
            <p:cNvSpPr/>
            <p:nvPr/>
          </p:nvSpPr>
          <p:spPr>
            <a:xfrm>
              <a:off x="518499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5"/>
            <p:cNvSpPr/>
            <p:nvPr/>
          </p:nvSpPr>
          <p:spPr>
            <a:xfrm>
              <a:off x="518499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5"/>
            <p:cNvSpPr/>
            <p:nvPr/>
          </p:nvSpPr>
          <p:spPr>
            <a:xfrm>
              <a:off x="5184995" y="1742913"/>
              <a:ext cx="38788" cy="33331"/>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5"/>
            <p:cNvSpPr/>
            <p:nvPr/>
          </p:nvSpPr>
          <p:spPr>
            <a:xfrm>
              <a:off x="518499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5"/>
            <p:cNvSpPr/>
            <p:nvPr/>
          </p:nvSpPr>
          <p:spPr>
            <a:xfrm>
              <a:off x="518499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5"/>
            <p:cNvSpPr/>
            <p:nvPr/>
          </p:nvSpPr>
          <p:spPr>
            <a:xfrm>
              <a:off x="5184995"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5"/>
            <p:cNvSpPr/>
            <p:nvPr/>
          </p:nvSpPr>
          <p:spPr>
            <a:xfrm>
              <a:off x="518499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5"/>
            <p:cNvSpPr/>
            <p:nvPr/>
          </p:nvSpPr>
          <p:spPr>
            <a:xfrm>
              <a:off x="5137461" y="2550490"/>
              <a:ext cx="38928" cy="33331"/>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5"/>
            <p:cNvSpPr/>
            <p:nvPr/>
          </p:nvSpPr>
          <p:spPr>
            <a:xfrm>
              <a:off x="5137461"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5"/>
            <p:cNvSpPr/>
            <p:nvPr/>
          </p:nvSpPr>
          <p:spPr>
            <a:xfrm>
              <a:off x="5137461" y="2312992"/>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5"/>
            <p:cNvSpPr/>
            <p:nvPr/>
          </p:nvSpPr>
          <p:spPr>
            <a:xfrm>
              <a:off x="5137461"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5"/>
            <p:cNvSpPr/>
            <p:nvPr/>
          </p:nvSpPr>
          <p:spPr>
            <a:xfrm>
              <a:off x="5137461" y="2218065"/>
              <a:ext cx="38928" cy="33269"/>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5"/>
            <p:cNvSpPr/>
            <p:nvPr/>
          </p:nvSpPr>
          <p:spPr>
            <a:xfrm>
              <a:off x="5137461" y="2170531"/>
              <a:ext cx="38928" cy="33331"/>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5"/>
            <p:cNvSpPr/>
            <p:nvPr/>
          </p:nvSpPr>
          <p:spPr>
            <a:xfrm>
              <a:off x="5137461" y="2123012"/>
              <a:ext cx="39022" cy="33316"/>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5"/>
            <p:cNvSpPr/>
            <p:nvPr/>
          </p:nvSpPr>
          <p:spPr>
            <a:xfrm>
              <a:off x="5137461" y="2075478"/>
              <a:ext cx="38928" cy="33269"/>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5"/>
            <p:cNvSpPr/>
            <p:nvPr/>
          </p:nvSpPr>
          <p:spPr>
            <a:xfrm>
              <a:off x="5137461" y="202796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5"/>
            <p:cNvSpPr/>
            <p:nvPr/>
          </p:nvSpPr>
          <p:spPr>
            <a:xfrm>
              <a:off x="5137461" y="1980426"/>
              <a:ext cx="38928" cy="33331"/>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5"/>
            <p:cNvSpPr/>
            <p:nvPr/>
          </p:nvSpPr>
          <p:spPr>
            <a:xfrm>
              <a:off x="5137461" y="1932892"/>
              <a:ext cx="38928" cy="33331"/>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5"/>
            <p:cNvSpPr/>
            <p:nvPr/>
          </p:nvSpPr>
          <p:spPr>
            <a:xfrm>
              <a:off x="5137461" y="1885499"/>
              <a:ext cx="38928" cy="33222"/>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5"/>
            <p:cNvSpPr/>
            <p:nvPr/>
          </p:nvSpPr>
          <p:spPr>
            <a:xfrm>
              <a:off x="5137461"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5"/>
            <p:cNvSpPr/>
            <p:nvPr/>
          </p:nvSpPr>
          <p:spPr>
            <a:xfrm>
              <a:off x="5137461"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5"/>
            <p:cNvSpPr/>
            <p:nvPr/>
          </p:nvSpPr>
          <p:spPr>
            <a:xfrm>
              <a:off x="5137461" y="174291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5"/>
            <p:cNvSpPr/>
            <p:nvPr/>
          </p:nvSpPr>
          <p:spPr>
            <a:xfrm>
              <a:off x="5137461" y="155293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5"/>
            <p:cNvSpPr/>
            <p:nvPr/>
          </p:nvSpPr>
          <p:spPr>
            <a:xfrm>
              <a:off x="5089943"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5"/>
            <p:cNvSpPr/>
            <p:nvPr/>
          </p:nvSpPr>
          <p:spPr>
            <a:xfrm>
              <a:off x="5089943" y="2455563"/>
              <a:ext cx="38928" cy="33269"/>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5"/>
            <p:cNvSpPr/>
            <p:nvPr/>
          </p:nvSpPr>
          <p:spPr>
            <a:xfrm>
              <a:off x="5089943"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5"/>
            <p:cNvSpPr/>
            <p:nvPr/>
          </p:nvSpPr>
          <p:spPr>
            <a:xfrm>
              <a:off x="5089943"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5"/>
            <p:cNvSpPr/>
            <p:nvPr/>
          </p:nvSpPr>
          <p:spPr>
            <a:xfrm>
              <a:off x="5089943" y="2312992"/>
              <a:ext cx="38928" cy="33316"/>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5"/>
            <p:cNvSpPr/>
            <p:nvPr/>
          </p:nvSpPr>
          <p:spPr>
            <a:xfrm>
              <a:off x="5089943" y="2265583"/>
              <a:ext cx="38928" cy="33238"/>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5"/>
            <p:cNvSpPr/>
            <p:nvPr/>
          </p:nvSpPr>
          <p:spPr>
            <a:xfrm>
              <a:off x="5089943" y="2218065"/>
              <a:ext cx="38928" cy="33269"/>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5"/>
            <p:cNvSpPr/>
            <p:nvPr/>
          </p:nvSpPr>
          <p:spPr>
            <a:xfrm>
              <a:off x="5089943"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5"/>
            <p:cNvSpPr/>
            <p:nvPr/>
          </p:nvSpPr>
          <p:spPr>
            <a:xfrm>
              <a:off x="508994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5"/>
            <p:cNvSpPr/>
            <p:nvPr/>
          </p:nvSpPr>
          <p:spPr>
            <a:xfrm>
              <a:off x="5089943" y="2075478"/>
              <a:ext cx="38928" cy="33269"/>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5"/>
            <p:cNvSpPr/>
            <p:nvPr/>
          </p:nvSpPr>
          <p:spPr>
            <a:xfrm>
              <a:off x="5089943"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5"/>
            <p:cNvSpPr/>
            <p:nvPr/>
          </p:nvSpPr>
          <p:spPr>
            <a:xfrm>
              <a:off x="5089943" y="1980426"/>
              <a:ext cx="38928" cy="33331"/>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5"/>
            <p:cNvSpPr/>
            <p:nvPr/>
          </p:nvSpPr>
          <p:spPr>
            <a:xfrm>
              <a:off x="5089943" y="1932892"/>
              <a:ext cx="38928" cy="33331"/>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5"/>
            <p:cNvSpPr/>
            <p:nvPr/>
          </p:nvSpPr>
          <p:spPr>
            <a:xfrm>
              <a:off x="5089943"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5"/>
            <p:cNvSpPr/>
            <p:nvPr/>
          </p:nvSpPr>
          <p:spPr>
            <a:xfrm>
              <a:off x="5089943" y="1837980"/>
              <a:ext cx="38928" cy="33253"/>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5"/>
            <p:cNvSpPr/>
            <p:nvPr/>
          </p:nvSpPr>
          <p:spPr>
            <a:xfrm>
              <a:off x="5089943"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5"/>
            <p:cNvSpPr/>
            <p:nvPr/>
          </p:nvSpPr>
          <p:spPr>
            <a:xfrm>
              <a:off x="5089943" y="1742913"/>
              <a:ext cx="38928" cy="33331"/>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5"/>
            <p:cNvSpPr/>
            <p:nvPr/>
          </p:nvSpPr>
          <p:spPr>
            <a:xfrm>
              <a:off x="5089943" y="1695519"/>
              <a:ext cx="38928" cy="33207"/>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5"/>
            <p:cNvSpPr/>
            <p:nvPr/>
          </p:nvSpPr>
          <p:spPr>
            <a:xfrm>
              <a:off x="5089943" y="1505414"/>
              <a:ext cx="38928" cy="33331"/>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5"/>
            <p:cNvSpPr/>
            <p:nvPr/>
          </p:nvSpPr>
          <p:spPr>
            <a:xfrm>
              <a:off x="504253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5"/>
            <p:cNvSpPr/>
            <p:nvPr/>
          </p:nvSpPr>
          <p:spPr>
            <a:xfrm>
              <a:off x="504253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5"/>
            <p:cNvSpPr/>
            <p:nvPr/>
          </p:nvSpPr>
          <p:spPr>
            <a:xfrm>
              <a:off x="5042534"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5"/>
            <p:cNvSpPr/>
            <p:nvPr/>
          </p:nvSpPr>
          <p:spPr>
            <a:xfrm>
              <a:off x="504253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5"/>
            <p:cNvSpPr/>
            <p:nvPr/>
          </p:nvSpPr>
          <p:spPr>
            <a:xfrm>
              <a:off x="5042534"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5"/>
            <p:cNvSpPr/>
            <p:nvPr/>
          </p:nvSpPr>
          <p:spPr>
            <a:xfrm>
              <a:off x="504253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5"/>
            <p:cNvSpPr/>
            <p:nvPr/>
          </p:nvSpPr>
          <p:spPr>
            <a:xfrm>
              <a:off x="504253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5"/>
            <p:cNvSpPr/>
            <p:nvPr/>
          </p:nvSpPr>
          <p:spPr>
            <a:xfrm>
              <a:off x="5042534"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5"/>
            <p:cNvSpPr/>
            <p:nvPr/>
          </p:nvSpPr>
          <p:spPr>
            <a:xfrm>
              <a:off x="504253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5"/>
            <p:cNvSpPr/>
            <p:nvPr/>
          </p:nvSpPr>
          <p:spPr>
            <a:xfrm>
              <a:off x="504253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5"/>
            <p:cNvSpPr/>
            <p:nvPr/>
          </p:nvSpPr>
          <p:spPr>
            <a:xfrm>
              <a:off x="504253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5"/>
            <p:cNvSpPr/>
            <p:nvPr/>
          </p:nvSpPr>
          <p:spPr>
            <a:xfrm>
              <a:off x="504253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5"/>
            <p:cNvSpPr/>
            <p:nvPr/>
          </p:nvSpPr>
          <p:spPr>
            <a:xfrm>
              <a:off x="5042534"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5"/>
            <p:cNvSpPr/>
            <p:nvPr/>
          </p:nvSpPr>
          <p:spPr>
            <a:xfrm>
              <a:off x="504253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5"/>
            <p:cNvSpPr/>
            <p:nvPr/>
          </p:nvSpPr>
          <p:spPr>
            <a:xfrm>
              <a:off x="504253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5"/>
            <p:cNvSpPr/>
            <p:nvPr/>
          </p:nvSpPr>
          <p:spPr>
            <a:xfrm>
              <a:off x="504253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5"/>
            <p:cNvSpPr/>
            <p:nvPr/>
          </p:nvSpPr>
          <p:spPr>
            <a:xfrm>
              <a:off x="504253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5"/>
            <p:cNvSpPr/>
            <p:nvPr/>
          </p:nvSpPr>
          <p:spPr>
            <a:xfrm>
              <a:off x="504253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5"/>
            <p:cNvSpPr/>
            <p:nvPr/>
          </p:nvSpPr>
          <p:spPr>
            <a:xfrm>
              <a:off x="499501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5"/>
            <p:cNvSpPr/>
            <p:nvPr/>
          </p:nvSpPr>
          <p:spPr>
            <a:xfrm>
              <a:off x="499501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5"/>
            <p:cNvSpPr/>
            <p:nvPr/>
          </p:nvSpPr>
          <p:spPr>
            <a:xfrm>
              <a:off x="499501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5"/>
            <p:cNvSpPr/>
            <p:nvPr/>
          </p:nvSpPr>
          <p:spPr>
            <a:xfrm>
              <a:off x="4995015"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5"/>
            <p:cNvSpPr/>
            <p:nvPr/>
          </p:nvSpPr>
          <p:spPr>
            <a:xfrm>
              <a:off x="499501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5"/>
            <p:cNvSpPr/>
            <p:nvPr/>
          </p:nvSpPr>
          <p:spPr>
            <a:xfrm>
              <a:off x="499501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5"/>
            <p:cNvSpPr/>
            <p:nvPr/>
          </p:nvSpPr>
          <p:spPr>
            <a:xfrm>
              <a:off x="499501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5"/>
            <p:cNvSpPr/>
            <p:nvPr/>
          </p:nvSpPr>
          <p:spPr>
            <a:xfrm>
              <a:off x="4995015"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5"/>
            <p:cNvSpPr/>
            <p:nvPr/>
          </p:nvSpPr>
          <p:spPr>
            <a:xfrm>
              <a:off x="499501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5"/>
            <p:cNvSpPr/>
            <p:nvPr/>
          </p:nvSpPr>
          <p:spPr>
            <a:xfrm>
              <a:off x="499501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5"/>
            <p:cNvSpPr/>
            <p:nvPr/>
          </p:nvSpPr>
          <p:spPr>
            <a:xfrm>
              <a:off x="4995015" y="183798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5"/>
            <p:cNvSpPr/>
            <p:nvPr/>
          </p:nvSpPr>
          <p:spPr>
            <a:xfrm>
              <a:off x="499501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5"/>
            <p:cNvSpPr/>
            <p:nvPr/>
          </p:nvSpPr>
          <p:spPr>
            <a:xfrm>
              <a:off x="4995015"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5"/>
            <p:cNvSpPr/>
            <p:nvPr/>
          </p:nvSpPr>
          <p:spPr>
            <a:xfrm>
              <a:off x="499501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5"/>
            <p:cNvSpPr/>
            <p:nvPr/>
          </p:nvSpPr>
          <p:spPr>
            <a:xfrm>
              <a:off x="499501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5"/>
            <p:cNvSpPr/>
            <p:nvPr/>
          </p:nvSpPr>
          <p:spPr>
            <a:xfrm>
              <a:off x="4995015"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5"/>
            <p:cNvSpPr/>
            <p:nvPr/>
          </p:nvSpPr>
          <p:spPr>
            <a:xfrm>
              <a:off x="4995015" y="145802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5"/>
            <p:cNvSpPr/>
            <p:nvPr/>
          </p:nvSpPr>
          <p:spPr>
            <a:xfrm>
              <a:off x="494748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5"/>
            <p:cNvSpPr/>
            <p:nvPr/>
          </p:nvSpPr>
          <p:spPr>
            <a:xfrm>
              <a:off x="4947481"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5"/>
            <p:cNvSpPr/>
            <p:nvPr/>
          </p:nvSpPr>
          <p:spPr>
            <a:xfrm>
              <a:off x="4947481"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5"/>
            <p:cNvSpPr/>
            <p:nvPr/>
          </p:nvSpPr>
          <p:spPr>
            <a:xfrm>
              <a:off x="4947481"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5"/>
            <p:cNvSpPr/>
            <p:nvPr/>
          </p:nvSpPr>
          <p:spPr>
            <a:xfrm>
              <a:off x="4947481"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5"/>
            <p:cNvSpPr/>
            <p:nvPr/>
          </p:nvSpPr>
          <p:spPr>
            <a:xfrm>
              <a:off x="4947481"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5"/>
            <p:cNvSpPr/>
            <p:nvPr/>
          </p:nvSpPr>
          <p:spPr>
            <a:xfrm>
              <a:off x="4947481"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5"/>
            <p:cNvSpPr/>
            <p:nvPr/>
          </p:nvSpPr>
          <p:spPr>
            <a:xfrm>
              <a:off x="4947481"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5"/>
            <p:cNvSpPr/>
            <p:nvPr/>
          </p:nvSpPr>
          <p:spPr>
            <a:xfrm>
              <a:off x="4947481"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5"/>
            <p:cNvSpPr/>
            <p:nvPr/>
          </p:nvSpPr>
          <p:spPr>
            <a:xfrm>
              <a:off x="4947481"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5"/>
            <p:cNvSpPr/>
            <p:nvPr/>
          </p:nvSpPr>
          <p:spPr>
            <a:xfrm>
              <a:off x="4947481"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5"/>
            <p:cNvSpPr/>
            <p:nvPr/>
          </p:nvSpPr>
          <p:spPr>
            <a:xfrm>
              <a:off x="494748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5"/>
            <p:cNvSpPr/>
            <p:nvPr/>
          </p:nvSpPr>
          <p:spPr>
            <a:xfrm>
              <a:off x="4947481"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5"/>
            <p:cNvSpPr/>
            <p:nvPr/>
          </p:nvSpPr>
          <p:spPr>
            <a:xfrm>
              <a:off x="494748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5"/>
            <p:cNvSpPr/>
            <p:nvPr/>
          </p:nvSpPr>
          <p:spPr>
            <a:xfrm>
              <a:off x="494748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5"/>
            <p:cNvSpPr/>
            <p:nvPr/>
          </p:nvSpPr>
          <p:spPr>
            <a:xfrm>
              <a:off x="4947481"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5"/>
            <p:cNvSpPr/>
            <p:nvPr/>
          </p:nvSpPr>
          <p:spPr>
            <a:xfrm>
              <a:off x="4947481"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5"/>
            <p:cNvSpPr/>
            <p:nvPr/>
          </p:nvSpPr>
          <p:spPr>
            <a:xfrm>
              <a:off x="494748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5"/>
            <p:cNvSpPr/>
            <p:nvPr/>
          </p:nvSpPr>
          <p:spPr>
            <a:xfrm>
              <a:off x="4899963" y="2312992"/>
              <a:ext cx="38913" cy="33316"/>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5"/>
            <p:cNvSpPr/>
            <p:nvPr/>
          </p:nvSpPr>
          <p:spPr>
            <a:xfrm>
              <a:off x="4899963" y="2265583"/>
              <a:ext cx="38913" cy="33238"/>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5"/>
            <p:cNvSpPr/>
            <p:nvPr/>
          </p:nvSpPr>
          <p:spPr>
            <a:xfrm>
              <a:off x="4899963" y="2218065"/>
              <a:ext cx="38913" cy="33269"/>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5"/>
            <p:cNvSpPr/>
            <p:nvPr/>
          </p:nvSpPr>
          <p:spPr>
            <a:xfrm>
              <a:off x="4899963"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5"/>
            <p:cNvSpPr/>
            <p:nvPr/>
          </p:nvSpPr>
          <p:spPr>
            <a:xfrm>
              <a:off x="489996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5"/>
            <p:cNvSpPr/>
            <p:nvPr/>
          </p:nvSpPr>
          <p:spPr>
            <a:xfrm>
              <a:off x="4899963" y="2075478"/>
              <a:ext cx="38913" cy="33269"/>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5"/>
            <p:cNvSpPr/>
            <p:nvPr/>
          </p:nvSpPr>
          <p:spPr>
            <a:xfrm>
              <a:off x="4899963" y="202796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5"/>
            <p:cNvSpPr/>
            <p:nvPr/>
          </p:nvSpPr>
          <p:spPr>
            <a:xfrm>
              <a:off x="4899963"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5"/>
            <p:cNvSpPr/>
            <p:nvPr/>
          </p:nvSpPr>
          <p:spPr>
            <a:xfrm>
              <a:off x="4899963"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5"/>
            <p:cNvSpPr/>
            <p:nvPr/>
          </p:nvSpPr>
          <p:spPr>
            <a:xfrm>
              <a:off x="4899963"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5"/>
            <p:cNvSpPr/>
            <p:nvPr/>
          </p:nvSpPr>
          <p:spPr>
            <a:xfrm>
              <a:off x="4899963" y="183798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5"/>
            <p:cNvSpPr/>
            <p:nvPr/>
          </p:nvSpPr>
          <p:spPr>
            <a:xfrm>
              <a:off x="4899963" y="1790446"/>
              <a:ext cx="38913" cy="33269"/>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5"/>
            <p:cNvSpPr/>
            <p:nvPr/>
          </p:nvSpPr>
          <p:spPr>
            <a:xfrm>
              <a:off x="4899963"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5"/>
            <p:cNvSpPr/>
            <p:nvPr/>
          </p:nvSpPr>
          <p:spPr>
            <a:xfrm>
              <a:off x="4899963"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5"/>
            <p:cNvSpPr/>
            <p:nvPr/>
          </p:nvSpPr>
          <p:spPr>
            <a:xfrm>
              <a:off x="4899963"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5"/>
            <p:cNvSpPr/>
            <p:nvPr/>
          </p:nvSpPr>
          <p:spPr>
            <a:xfrm>
              <a:off x="4852429"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5"/>
            <p:cNvSpPr/>
            <p:nvPr/>
          </p:nvSpPr>
          <p:spPr>
            <a:xfrm>
              <a:off x="4852429"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5"/>
            <p:cNvSpPr/>
            <p:nvPr/>
          </p:nvSpPr>
          <p:spPr>
            <a:xfrm>
              <a:off x="4852429"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5"/>
            <p:cNvSpPr/>
            <p:nvPr/>
          </p:nvSpPr>
          <p:spPr>
            <a:xfrm>
              <a:off x="4852429"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5"/>
            <p:cNvSpPr/>
            <p:nvPr/>
          </p:nvSpPr>
          <p:spPr>
            <a:xfrm>
              <a:off x="4852429"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5"/>
            <p:cNvSpPr/>
            <p:nvPr/>
          </p:nvSpPr>
          <p:spPr>
            <a:xfrm>
              <a:off x="4852429"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5"/>
            <p:cNvSpPr/>
            <p:nvPr/>
          </p:nvSpPr>
          <p:spPr>
            <a:xfrm>
              <a:off x="4852429"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5"/>
            <p:cNvSpPr/>
            <p:nvPr/>
          </p:nvSpPr>
          <p:spPr>
            <a:xfrm>
              <a:off x="4852429"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5"/>
            <p:cNvSpPr/>
            <p:nvPr/>
          </p:nvSpPr>
          <p:spPr>
            <a:xfrm>
              <a:off x="4852429"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5"/>
            <p:cNvSpPr/>
            <p:nvPr/>
          </p:nvSpPr>
          <p:spPr>
            <a:xfrm>
              <a:off x="4852429"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5"/>
            <p:cNvSpPr/>
            <p:nvPr/>
          </p:nvSpPr>
          <p:spPr>
            <a:xfrm>
              <a:off x="4852429"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5"/>
            <p:cNvSpPr/>
            <p:nvPr/>
          </p:nvSpPr>
          <p:spPr>
            <a:xfrm>
              <a:off x="4852429" y="1695519"/>
              <a:ext cx="38928" cy="33207"/>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5"/>
            <p:cNvSpPr/>
            <p:nvPr/>
          </p:nvSpPr>
          <p:spPr>
            <a:xfrm>
              <a:off x="4852429"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5"/>
            <p:cNvSpPr/>
            <p:nvPr/>
          </p:nvSpPr>
          <p:spPr>
            <a:xfrm>
              <a:off x="4852429"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5"/>
            <p:cNvSpPr/>
            <p:nvPr/>
          </p:nvSpPr>
          <p:spPr>
            <a:xfrm>
              <a:off x="4852429"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5"/>
            <p:cNvSpPr/>
            <p:nvPr/>
          </p:nvSpPr>
          <p:spPr>
            <a:xfrm>
              <a:off x="4805035"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5"/>
            <p:cNvSpPr/>
            <p:nvPr/>
          </p:nvSpPr>
          <p:spPr>
            <a:xfrm>
              <a:off x="4805035" y="1980426"/>
              <a:ext cx="38788" cy="33331"/>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5"/>
            <p:cNvSpPr/>
            <p:nvPr/>
          </p:nvSpPr>
          <p:spPr>
            <a:xfrm>
              <a:off x="4805035"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5"/>
            <p:cNvSpPr/>
            <p:nvPr/>
          </p:nvSpPr>
          <p:spPr>
            <a:xfrm>
              <a:off x="4805035"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5"/>
            <p:cNvSpPr/>
            <p:nvPr/>
          </p:nvSpPr>
          <p:spPr>
            <a:xfrm>
              <a:off x="480503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5"/>
            <p:cNvSpPr/>
            <p:nvPr/>
          </p:nvSpPr>
          <p:spPr>
            <a:xfrm>
              <a:off x="4805035"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5"/>
            <p:cNvSpPr/>
            <p:nvPr/>
          </p:nvSpPr>
          <p:spPr>
            <a:xfrm>
              <a:off x="4805035" y="174291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5"/>
            <p:cNvSpPr/>
            <p:nvPr/>
          </p:nvSpPr>
          <p:spPr>
            <a:xfrm>
              <a:off x="4805035"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5"/>
            <p:cNvSpPr/>
            <p:nvPr/>
          </p:nvSpPr>
          <p:spPr>
            <a:xfrm>
              <a:off x="4805035" y="155293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5"/>
            <p:cNvSpPr/>
            <p:nvPr/>
          </p:nvSpPr>
          <p:spPr>
            <a:xfrm>
              <a:off x="475750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5"/>
            <p:cNvSpPr/>
            <p:nvPr/>
          </p:nvSpPr>
          <p:spPr>
            <a:xfrm>
              <a:off x="4757502"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5"/>
            <p:cNvSpPr/>
            <p:nvPr/>
          </p:nvSpPr>
          <p:spPr>
            <a:xfrm>
              <a:off x="4757502"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5"/>
            <p:cNvSpPr/>
            <p:nvPr/>
          </p:nvSpPr>
          <p:spPr>
            <a:xfrm>
              <a:off x="475750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5"/>
            <p:cNvSpPr/>
            <p:nvPr/>
          </p:nvSpPr>
          <p:spPr>
            <a:xfrm>
              <a:off x="475750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5"/>
            <p:cNvSpPr/>
            <p:nvPr/>
          </p:nvSpPr>
          <p:spPr>
            <a:xfrm>
              <a:off x="4757502"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5"/>
            <p:cNvSpPr/>
            <p:nvPr/>
          </p:nvSpPr>
          <p:spPr>
            <a:xfrm>
              <a:off x="4757502"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5"/>
            <p:cNvSpPr/>
            <p:nvPr/>
          </p:nvSpPr>
          <p:spPr>
            <a:xfrm>
              <a:off x="4709983"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5"/>
            <p:cNvSpPr/>
            <p:nvPr/>
          </p:nvSpPr>
          <p:spPr>
            <a:xfrm>
              <a:off x="4709983"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5"/>
            <p:cNvSpPr/>
            <p:nvPr/>
          </p:nvSpPr>
          <p:spPr>
            <a:xfrm>
              <a:off x="4709983"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5"/>
            <p:cNvSpPr/>
            <p:nvPr/>
          </p:nvSpPr>
          <p:spPr>
            <a:xfrm>
              <a:off x="4709983"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5"/>
            <p:cNvSpPr/>
            <p:nvPr/>
          </p:nvSpPr>
          <p:spPr>
            <a:xfrm>
              <a:off x="470998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5"/>
            <p:cNvSpPr/>
            <p:nvPr/>
          </p:nvSpPr>
          <p:spPr>
            <a:xfrm>
              <a:off x="470998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5"/>
            <p:cNvSpPr/>
            <p:nvPr/>
          </p:nvSpPr>
          <p:spPr>
            <a:xfrm>
              <a:off x="4662449"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5"/>
            <p:cNvSpPr/>
            <p:nvPr/>
          </p:nvSpPr>
          <p:spPr>
            <a:xfrm>
              <a:off x="4662449"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5"/>
            <p:cNvSpPr/>
            <p:nvPr/>
          </p:nvSpPr>
          <p:spPr>
            <a:xfrm>
              <a:off x="4662449"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5"/>
            <p:cNvSpPr/>
            <p:nvPr/>
          </p:nvSpPr>
          <p:spPr>
            <a:xfrm>
              <a:off x="466244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5"/>
            <p:cNvSpPr/>
            <p:nvPr/>
          </p:nvSpPr>
          <p:spPr>
            <a:xfrm>
              <a:off x="4614931" y="1837980"/>
              <a:ext cx="38788" cy="33253"/>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5"/>
            <p:cNvSpPr/>
            <p:nvPr/>
          </p:nvSpPr>
          <p:spPr>
            <a:xfrm>
              <a:off x="4614931" y="1790446"/>
              <a:ext cx="38788" cy="33269"/>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5"/>
            <p:cNvSpPr/>
            <p:nvPr/>
          </p:nvSpPr>
          <p:spPr>
            <a:xfrm>
              <a:off x="4614931"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5"/>
            <p:cNvSpPr/>
            <p:nvPr/>
          </p:nvSpPr>
          <p:spPr>
            <a:xfrm>
              <a:off x="4614931" y="1695519"/>
              <a:ext cx="38788" cy="33207"/>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5"/>
            <p:cNvSpPr/>
            <p:nvPr/>
          </p:nvSpPr>
          <p:spPr>
            <a:xfrm>
              <a:off x="4567397"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5"/>
            <p:cNvSpPr/>
            <p:nvPr/>
          </p:nvSpPr>
          <p:spPr>
            <a:xfrm>
              <a:off x="4567397"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5"/>
            <p:cNvSpPr/>
            <p:nvPr/>
          </p:nvSpPr>
          <p:spPr>
            <a:xfrm>
              <a:off x="4567397" y="1742913"/>
              <a:ext cx="38804" cy="33331"/>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5"/>
            <p:cNvSpPr/>
            <p:nvPr/>
          </p:nvSpPr>
          <p:spPr>
            <a:xfrm>
              <a:off x="4567397"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5"/>
            <p:cNvSpPr/>
            <p:nvPr/>
          </p:nvSpPr>
          <p:spPr>
            <a:xfrm>
              <a:off x="4519879"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5"/>
            <p:cNvSpPr/>
            <p:nvPr/>
          </p:nvSpPr>
          <p:spPr>
            <a:xfrm>
              <a:off x="4519879"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5"/>
            <p:cNvSpPr/>
            <p:nvPr/>
          </p:nvSpPr>
          <p:spPr>
            <a:xfrm>
              <a:off x="4519879"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5"/>
            <p:cNvSpPr/>
            <p:nvPr/>
          </p:nvSpPr>
          <p:spPr>
            <a:xfrm>
              <a:off x="4519879" y="1695519"/>
              <a:ext cx="38913" cy="33207"/>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5"/>
            <p:cNvSpPr/>
            <p:nvPr/>
          </p:nvSpPr>
          <p:spPr>
            <a:xfrm>
              <a:off x="4472345" y="1837980"/>
              <a:ext cx="38928" cy="33253"/>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5"/>
            <p:cNvSpPr/>
            <p:nvPr/>
          </p:nvSpPr>
          <p:spPr>
            <a:xfrm>
              <a:off x="4472345" y="1790446"/>
              <a:ext cx="38928" cy="33269"/>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5"/>
            <p:cNvSpPr/>
            <p:nvPr/>
          </p:nvSpPr>
          <p:spPr>
            <a:xfrm>
              <a:off x="4472345" y="1742913"/>
              <a:ext cx="38928" cy="33331"/>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5"/>
            <p:cNvSpPr/>
            <p:nvPr/>
          </p:nvSpPr>
          <p:spPr>
            <a:xfrm>
              <a:off x="4472345" y="1695519"/>
              <a:ext cx="38928" cy="33207"/>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5"/>
            <p:cNvSpPr/>
            <p:nvPr/>
          </p:nvSpPr>
          <p:spPr>
            <a:xfrm>
              <a:off x="4424951" y="1885499"/>
              <a:ext cx="38881" cy="33222"/>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5"/>
            <p:cNvSpPr/>
            <p:nvPr/>
          </p:nvSpPr>
          <p:spPr>
            <a:xfrm>
              <a:off x="4424951" y="1837965"/>
              <a:ext cx="38881" cy="33238"/>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5"/>
            <p:cNvSpPr/>
            <p:nvPr/>
          </p:nvSpPr>
          <p:spPr>
            <a:xfrm>
              <a:off x="4424951" y="1790446"/>
              <a:ext cx="38913" cy="33269"/>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5"/>
            <p:cNvSpPr/>
            <p:nvPr/>
          </p:nvSpPr>
          <p:spPr>
            <a:xfrm>
              <a:off x="4424951"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5"/>
            <p:cNvSpPr/>
            <p:nvPr/>
          </p:nvSpPr>
          <p:spPr>
            <a:xfrm>
              <a:off x="4424951" y="1695519"/>
              <a:ext cx="38881" cy="33222"/>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5"/>
            <p:cNvSpPr/>
            <p:nvPr/>
          </p:nvSpPr>
          <p:spPr>
            <a:xfrm>
              <a:off x="4377417" y="1932892"/>
              <a:ext cx="38804" cy="33331"/>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5"/>
            <p:cNvSpPr/>
            <p:nvPr/>
          </p:nvSpPr>
          <p:spPr>
            <a:xfrm>
              <a:off x="4377417" y="1885499"/>
              <a:ext cx="38804" cy="33222"/>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5"/>
            <p:cNvSpPr/>
            <p:nvPr/>
          </p:nvSpPr>
          <p:spPr>
            <a:xfrm>
              <a:off x="4377417" y="1837980"/>
              <a:ext cx="38804" cy="33253"/>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5"/>
            <p:cNvSpPr/>
            <p:nvPr/>
          </p:nvSpPr>
          <p:spPr>
            <a:xfrm>
              <a:off x="4377417" y="1790446"/>
              <a:ext cx="38804" cy="33269"/>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5"/>
            <p:cNvSpPr/>
            <p:nvPr/>
          </p:nvSpPr>
          <p:spPr>
            <a:xfrm>
              <a:off x="4377417" y="1742913"/>
              <a:ext cx="38804" cy="33331"/>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5"/>
            <p:cNvSpPr/>
            <p:nvPr/>
          </p:nvSpPr>
          <p:spPr>
            <a:xfrm>
              <a:off x="4377417" y="1695519"/>
              <a:ext cx="38757" cy="33207"/>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5"/>
            <p:cNvSpPr/>
            <p:nvPr/>
          </p:nvSpPr>
          <p:spPr>
            <a:xfrm>
              <a:off x="4329899"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5"/>
            <p:cNvSpPr/>
            <p:nvPr/>
          </p:nvSpPr>
          <p:spPr>
            <a:xfrm>
              <a:off x="4329899"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5"/>
            <p:cNvSpPr/>
            <p:nvPr/>
          </p:nvSpPr>
          <p:spPr>
            <a:xfrm>
              <a:off x="4329899"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5"/>
            <p:cNvSpPr/>
            <p:nvPr/>
          </p:nvSpPr>
          <p:spPr>
            <a:xfrm>
              <a:off x="4329899"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5"/>
            <p:cNvSpPr/>
            <p:nvPr/>
          </p:nvSpPr>
          <p:spPr>
            <a:xfrm>
              <a:off x="6942596" y="236051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5"/>
            <p:cNvSpPr/>
            <p:nvPr/>
          </p:nvSpPr>
          <p:spPr>
            <a:xfrm>
              <a:off x="6942596" y="2408044"/>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5"/>
            <p:cNvSpPr/>
            <p:nvPr/>
          </p:nvSpPr>
          <p:spPr>
            <a:xfrm>
              <a:off x="6990130"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5"/>
            <p:cNvSpPr/>
            <p:nvPr/>
          </p:nvSpPr>
          <p:spPr>
            <a:xfrm>
              <a:off x="699013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5"/>
            <p:cNvSpPr/>
            <p:nvPr/>
          </p:nvSpPr>
          <p:spPr>
            <a:xfrm>
              <a:off x="7037648"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5"/>
            <p:cNvSpPr/>
            <p:nvPr/>
          </p:nvSpPr>
          <p:spPr>
            <a:xfrm>
              <a:off x="699013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5"/>
            <p:cNvSpPr/>
            <p:nvPr/>
          </p:nvSpPr>
          <p:spPr>
            <a:xfrm>
              <a:off x="7370089" y="1648001"/>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5"/>
            <p:cNvSpPr/>
            <p:nvPr/>
          </p:nvSpPr>
          <p:spPr>
            <a:xfrm>
              <a:off x="7370089" y="1695519"/>
              <a:ext cx="38913" cy="33207"/>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5"/>
            <p:cNvSpPr/>
            <p:nvPr/>
          </p:nvSpPr>
          <p:spPr>
            <a:xfrm>
              <a:off x="7370089" y="174291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5"/>
            <p:cNvSpPr/>
            <p:nvPr/>
          </p:nvSpPr>
          <p:spPr>
            <a:xfrm>
              <a:off x="7370089" y="1790446"/>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5"/>
            <p:cNvSpPr/>
            <p:nvPr/>
          </p:nvSpPr>
          <p:spPr>
            <a:xfrm>
              <a:off x="7370089" y="183798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5"/>
            <p:cNvSpPr/>
            <p:nvPr/>
          </p:nvSpPr>
          <p:spPr>
            <a:xfrm>
              <a:off x="7370089" y="1885499"/>
              <a:ext cx="38913" cy="33269"/>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5"/>
            <p:cNvSpPr/>
            <p:nvPr/>
          </p:nvSpPr>
          <p:spPr>
            <a:xfrm>
              <a:off x="7370089" y="1932892"/>
              <a:ext cx="38913" cy="33331"/>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5"/>
            <p:cNvSpPr/>
            <p:nvPr/>
          </p:nvSpPr>
          <p:spPr>
            <a:xfrm>
              <a:off x="7370089" y="1980426"/>
              <a:ext cx="38913" cy="33331"/>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5"/>
            <p:cNvSpPr/>
            <p:nvPr/>
          </p:nvSpPr>
          <p:spPr>
            <a:xfrm>
              <a:off x="7370089" y="202796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5"/>
            <p:cNvSpPr/>
            <p:nvPr/>
          </p:nvSpPr>
          <p:spPr>
            <a:xfrm>
              <a:off x="7370089" y="2075478"/>
              <a:ext cx="38913" cy="33269"/>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5"/>
            <p:cNvSpPr/>
            <p:nvPr/>
          </p:nvSpPr>
          <p:spPr>
            <a:xfrm>
              <a:off x="7370089" y="2123012"/>
              <a:ext cx="39006" cy="33316"/>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5"/>
            <p:cNvSpPr/>
            <p:nvPr/>
          </p:nvSpPr>
          <p:spPr>
            <a:xfrm>
              <a:off x="7370089" y="2170531"/>
              <a:ext cx="38913" cy="33331"/>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5"/>
            <p:cNvSpPr/>
            <p:nvPr/>
          </p:nvSpPr>
          <p:spPr>
            <a:xfrm>
              <a:off x="7370089" y="2218065"/>
              <a:ext cx="38913" cy="33269"/>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5"/>
            <p:cNvSpPr/>
            <p:nvPr/>
          </p:nvSpPr>
          <p:spPr>
            <a:xfrm>
              <a:off x="7370089" y="2265583"/>
              <a:ext cx="38913" cy="33238"/>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5"/>
            <p:cNvSpPr/>
            <p:nvPr/>
          </p:nvSpPr>
          <p:spPr>
            <a:xfrm>
              <a:off x="7132576"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5"/>
            <p:cNvSpPr/>
            <p:nvPr/>
          </p:nvSpPr>
          <p:spPr>
            <a:xfrm>
              <a:off x="7132576"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5"/>
            <p:cNvSpPr/>
            <p:nvPr/>
          </p:nvSpPr>
          <p:spPr>
            <a:xfrm>
              <a:off x="7132576" y="174291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5"/>
            <p:cNvSpPr/>
            <p:nvPr/>
          </p:nvSpPr>
          <p:spPr>
            <a:xfrm>
              <a:off x="7132576"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5"/>
            <p:cNvSpPr/>
            <p:nvPr/>
          </p:nvSpPr>
          <p:spPr>
            <a:xfrm>
              <a:off x="7132576"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5"/>
            <p:cNvSpPr/>
            <p:nvPr/>
          </p:nvSpPr>
          <p:spPr>
            <a:xfrm>
              <a:off x="7132576" y="1885499"/>
              <a:ext cx="38928" cy="33269"/>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5"/>
            <p:cNvSpPr/>
            <p:nvPr/>
          </p:nvSpPr>
          <p:spPr>
            <a:xfrm>
              <a:off x="7132576" y="1932892"/>
              <a:ext cx="38928" cy="33331"/>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5"/>
            <p:cNvSpPr/>
            <p:nvPr/>
          </p:nvSpPr>
          <p:spPr>
            <a:xfrm>
              <a:off x="7132576" y="1980426"/>
              <a:ext cx="38928" cy="33331"/>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5"/>
            <p:cNvSpPr/>
            <p:nvPr/>
          </p:nvSpPr>
          <p:spPr>
            <a:xfrm>
              <a:off x="7132576" y="202796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5"/>
            <p:cNvSpPr/>
            <p:nvPr/>
          </p:nvSpPr>
          <p:spPr>
            <a:xfrm>
              <a:off x="7132576" y="2075478"/>
              <a:ext cx="38928" cy="33269"/>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5"/>
            <p:cNvSpPr/>
            <p:nvPr/>
          </p:nvSpPr>
          <p:spPr>
            <a:xfrm>
              <a:off x="7132576" y="2123012"/>
              <a:ext cx="39022" cy="33316"/>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5"/>
            <p:cNvSpPr/>
            <p:nvPr/>
          </p:nvSpPr>
          <p:spPr>
            <a:xfrm>
              <a:off x="7132576" y="2170531"/>
              <a:ext cx="38928" cy="33331"/>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5"/>
            <p:cNvSpPr/>
            <p:nvPr/>
          </p:nvSpPr>
          <p:spPr>
            <a:xfrm>
              <a:off x="6895062" y="2123012"/>
              <a:ext cx="39022" cy="33316"/>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5"/>
            <p:cNvSpPr/>
            <p:nvPr/>
          </p:nvSpPr>
          <p:spPr>
            <a:xfrm>
              <a:off x="6895062" y="2265583"/>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5"/>
            <p:cNvSpPr/>
            <p:nvPr/>
          </p:nvSpPr>
          <p:spPr>
            <a:xfrm>
              <a:off x="6895062" y="2218065"/>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5"/>
            <p:cNvSpPr/>
            <p:nvPr/>
          </p:nvSpPr>
          <p:spPr>
            <a:xfrm>
              <a:off x="6895062" y="2170531"/>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5"/>
            <p:cNvSpPr/>
            <p:nvPr/>
          </p:nvSpPr>
          <p:spPr>
            <a:xfrm>
              <a:off x="6942596" y="2123012"/>
              <a:ext cx="39022" cy="33316"/>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5"/>
            <p:cNvSpPr/>
            <p:nvPr/>
          </p:nvSpPr>
          <p:spPr>
            <a:xfrm>
              <a:off x="6942596" y="2170531"/>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5"/>
            <p:cNvSpPr/>
            <p:nvPr/>
          </p:nvSpPr>
          <p:spPr>
            <a:xfrm>
              <a:off x="699013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5"/>
            <p:cNvSpPr/>
            <p:nvPr/>
          </p:nvSpPr>
          <p:spPr>
            <a:xfrm>
              <a:off x="699013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5"/>
            <p:cNvSpPr/>
            <p:nvPr/>
          </p:nvSpPr>
          <p:spPr>
            <a:xfrm>
              <a:off x="699013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5"/>
            <p:cNvSpPr/>
            <p:nvPr/>
          </p:nvSpPr>
          <p:spPr>
            <a:xfrm>
              <a:off x="699013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5"/>
            <p:cNvSpPr/>
            <p:nvPr/>
          </p:nvSpPr>
          <p:spPr>
            <a:xfrm>
              <a:off x="6990130" y="1885499"/>
              <a:ext cx="38788" cy="33269"/>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5"/>
            <p:cNvSpPr/>
            <p:nvPr/>
          </p:nvSpPr>
          <p:spPr>
            <a:xfrm>
              <a:off x="6990130"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5"/>
            <p:cNvSpPr/>
            <p:nvPr/>
          </p:nvSpPr>
          <p:spPr>
            <a:xfrm>
              <a:off x="699013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5"/>
            <p:cNvSpPr/>
            <p:nvPr/>
          </p:nvSpPr>
          <p:spPr>
            <a:xfrm>
              <a:off x="699013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5"/>
            <p:cNvSpPr/>
            <p:nvPr/>
          </p:nvSpPr>
          <p:spPr>
            <a:xfrm>
              <a:off x="699013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5"/>
            <p:cNvSpPr/>
            <p:nvPr/>
          </p:nvSpPr>
          <p:spPr>
            <a:xfrm>
              <a:off x="699013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5"/>
            <p:cNvSpPr/>
            <p:nvPr/>
          </p:nvSpPr>
          <p:spPr>
            <a:xfrm>
              <a:off x="699013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5"/>
            <p:cNvSpPr/>
            <p:nvPr/>
          </p:nvSpPr>
          <p:spPr>
            <a:xfrm>
              <a:off x="6990130"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5"/>
            <p:cNvSpPr/>
            <p:nvPr/>
          </p:nvSpPr>
          <p:spPr>
            <a:xfrm>
              <a:off x="703764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5"/>
            <p:cNvSpPr/>
            <p:nvPr/>
          </p:nvSpPr>
          <p:spPr>
            <a:xfrm>
              <a:off x="703764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5"/>
            <p:cNvSpPr/>
            <p:nvPr/>
          </p:nvSpPr>
          <p:spPr>
            <a:xfrm>
              <a:off x="703764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5"/>
            <p:cNvSpPr/>
            <p:nvPr/>
          </p:nvSpPr>
          <p:spPr>
            <a:xfrm>
              <a:off x="703764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5"/>
            <p:cNvSpPr/>
            <p:nvPr/>
          </p:nvSpPr>
          <p:spPr>
            <a:xfrm>
              <a:off x="7037648"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5"/>
            <p:cNvSpPr/>
            <p:nvPr/>
          </p:nvSpPr>
          <p:spPr>
            <a:xfrm>
              <a:off x="703764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5"/>
            <p:cNvSpPr/>
            <p:nvPr/>
          </p:nvSpPr>
          <p:spPr>
            <a:xfrm>
              <a:off x="703764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5"/>
            <p:cNvSpPr/>
            <p:nvPr/>
          </p:nvSpPr>
          <p:spPr>
            <a:xfrm>
              <a:off x="703764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5"/>
            <p:cNvSpPr/>
            <p:nvPr/>
          </p:nvSpPr>
          <p:spPr>
            <a:xfrm>
              <a:off x="703764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5"/>
            <p:cNvSpPr/>
            <p:nvPr/>
          </p:nvSpPr>
          <p:spPr>
            <a:xfrm>
              <a:off x="7037648" y="2123012"/>
              <a:ext cx="38881" cy="33316"/>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5"/>
            <p:cNvSpPr/>
            <p:nvPr/>
          </p:nvSpPr>
          <p:spPr>
            <a:xfrm>
              <a:off x="703764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5"/>
            <p:cNvSpPr/>
            <p:nvPr/>
          </p:nvSpPr>
          <p:spPr>
            <a:xfrm>
              <a:off x="703764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5"/>
            <p:cNvSpPr/>
            <p:nvPr/>
          </p:nvSpPr>
          <p:spPr>
            <a:xfrm>
              <a:off x="7085182"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5"/>
            <p:cNvSpPr/>
            <p:nvPr/>
          </p:nvSpPr>
          <p:spPr>
            <a:xfrm>
              <a:off x="7085182"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5"/>
            <p:cNvSpPr/>
            <p:nvPr/>
          </p:nvSpPr>
          <p:spPr>
            <a:xfrm>
              <a:off x="7085182" y="1790446"/>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5"/>
            <p:cNvSpPr/>
            <p:nvPr/>
          </p:nvSpPr>
          <p:spPr>
            <a:xfrm>
              <a:off x="7085182"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5"/>
            <p:cNvSpPr/>
            <p:nvPr/>
          </p:nvSpPr>
          <p:spPr>
            <a:xfrm>
              <a:off x="7085182"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5"/>
            <p:cNvSpPr/>
            <p:nvPr/>
          </p:nvSpPr>
          <p:spPr>
            <a:xfrm>
              <a:off x="7085182"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5"/>
            <p:cNvSpPr/>
            <p:nvPr/>
          </p:nvSpPr>
          <p:spPr>
            <a:xfrm>
              <a:off x="7085182"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5"/>
            <p:cNvSpPr/>
            <p:nvPr/>
          </p:nvSpPr>
          <p:spPr>
            <a:xfrm>
              <a:off x="7085182" y="202796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5"/>
            <p:cNvSpPr/>
            <p:nvPr/>
          </p:nvSpPr>
          <p:spPr>
            <a:xfrm>
              <a:off x="7085182" y="2075478"/>
              <a:ext cx="38788" cy="33269"/>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5"/>
            <p:cNvSpPr/>
            <p:nvPr/>
          </p:nvSpPr>
          <p:spPr>
            <a:xfrm>
              <a:off x="708518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5"/>
            <p:cNvSpPr/>
            <p:nvPr/>
          </p:nvSpPr>
          <p:spPr>
            <a:xfrm>
              <a:off x="7085182" y="2170531"/>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5"/>
            <p:cNvSpPr/>
            <p:nvPr/>
          </p:nvSpPr>
          <p:spPr>
            <a:xfrm>
              <a:off x="7085182" y="2218065"/>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5"/>
            <p:cNvSpPr/>
            <p:nvPr/>
          </p:nvSpPr>
          <p:spPr>
            <a:xfrm>
              <a:off x="7132576" y="2218065"/>
              <a:ext cx="38928" cy="33269"/>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5"/>
            <p:cNvSpPr/>
            <p:nvPr/>
          </p:nvSpPr>
          <p:spPr>
            <a:xfrm>
              <a:off x="7132576" y="2265583"/>
              <a:ext cx="38928" cy="33238"/>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5"/>
            <p:cNvSpPr/>
            <p:nvPr/>
          </p:nvSpPr>
          <p:spPr>
            <a:xfrm>
              <a:off x="7180110"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5"/>
            <p:cNvSpPr/>
            <p:nvPr/>
          </p:nvSpPr>
          <p:spPr>
            <a:xfrm>
              <a:off x="7180110"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5"/>
            <p:cNvSpPr/>
            <p:nvPr/>
          </p:nvSpPr>
          <p:spPr>
            <a:xfrm>
              <a:off x="7180110"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5"/>
            <p:cNvSpPr/>
            <p:nvPr/>
          </p:nvSpPr>
          <p:spPr>
            <a:xfrm>
              <a:off x="7180110"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5"/>
            <p:cNvSpPr/>
            <p:nvPr/>
          </p:nvSpPr>
          <p:spPr>
            <a:xfrm>
              <a:off x="7180110"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5"/>
            <p:cNvSpPr/>
            <p:nvPr/>
          </p:nvSpPr>
          <p:spPr>
            <a:xfrm>
              <a:off x="7180110"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5"/>
            <p:cNvSpPr/>
            <p:nvPr/>
          </p:nvSpPr>
          <p:spPr>
            <a:xfrm>
              <a:off x="7180110"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5"/>
            <p:cNvSpPr/>
            <p:nvPr/>
          </p:nvSpPr>
          <p:spPr>
            <a:xfrm>
              <a:off x="7180110"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5"/>
            <p:cNvSpPr/>
            <p:nvPr/>
          </p:nvSpPr>
          <p:spPr>
            <a:xfrm>
              <a:off x="7180110" y="202796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5"/>
            <p:cNvSpPr/>
            <p:nvPr/>
          </p:nvSpPr>
          <p:spPr>
            <a:xfrm>
              <a:off x="7180110" y="2075478"/>
              <a:ext cx="38913" cy="33269"/>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5"/>
            <p:cNvSpPr/>
            <p:nvPr/>
          </p:nvSpPr>
          <p:spPr>
            <a:xfrm>
              <a:off x="7180110" y="2123012"/>
              <a:ext cx="39006" cy="33316"/>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5"/>
            <p:cNvSpPr/>
            <p:nvPr/>
          </p:nvSpPr>
          <p:spPr>
            <a:xfrm>
              <a:off x="7180110"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5"/>
            <p:cNvSpPr/>
            <p:nvPr/>
          </p:nvSpPr>
          <p:spPr>
            <a:xfrm>
              <a:off x="7180110" y="2218065"/>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5"/>
            <p:cNvSpPr/>
            <p:nvPr/>
          </p:nvSpPr>
          <p:spPr>
            <a:xfrm>
              <a:off x="7180110" y="2265583"/>
              <a:ext cx="38913" cy="33238"/>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5"/>
            <p:cNvSpPr/>
            <p:nvPr/>
          </p:nvSpPr>
          <p:spPr>
            <a:xfrm>
              <a:off x="722762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5"/>
            <p:cNvSpPr/>
            <p:nvPr/>
          </p:nvSpPr>
          <p:spPr>
            <a:xfrm>
              <a:off x="722762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5"/>
            <p:cNvSpPr/>
            <p:nvPr/>
          </p:nvSpPr>
          <p:spPr>
            <a:xfrm>
              <a:off x="722762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5"/>
            <p:cNvSpPr/>
            <p:nvPr/>
          </p:nvSpPr>
          <p:spPr>
            <a:xfrm>
              <a:off x="722762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5"/>
            <p:cNvSpPr/>
            <p:nvPr/>
          </p:nvSpPr>
          <p:spPr>
            <a:xfrm>
              <a:off x="722762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5"/>
            <p:cNvSpPr/>
            <p:nvPr/>
          </p:nvSpPr>
          <p:spPr>
            <a:xfrm>
              <a:off x="7227628"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5"/>
            <p:cNvSpPr/>
            <p:nvPr/>
          </p:nvSpPr>
          <p:spPr>
            <a:xfrm>
              <a:off x="722762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5"/>
            <p:cNvSpPr/>
            <p:nvPr/>
          </p:nvSpPr>
          <p:spPr>
            <a:xfrm>
              <a:off x="722762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5"/>
            <p:cNvSpPr/>
            <p:nvPr/>
          </p:nvSpPr>
          <p:spPr>
            <a:xfrm>
              <a:off x="722762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5"/>
            <p:cNvSpPr/>
            <p:nvPr/>
          </p:nvSpPr>
          <p:spPr>
            <a:xfrm>
              <a:off x="722762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5"/>
            <p:cNvSpPr/>
            <p:nvPr/>
          </p:nvSpPr>
          <p:spPr>
            <a:xfrm>
              <a:off x="7227628"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5"/>
            <p:cNvSpPr/>
            <p:nvPr/>
          </p:nvSpPr>
          <p:spPr>
            <a:xfrm>
              <a:off x="722762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5"/>
            <p:cNvSpPr/>
            <p:nvPr/>
          </p:nvSpPr>
          <p:spPr>
            <a:xfrm>
              <a:off x="722762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5"/>
            <p:cNvSpPr/>
            <p:nvPr/>
          </p:nvSpPr>
          <p:spPr>
            <a:xfrm>
              <a:off x="722762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5"/>
            <p:cNvSpPr/>
            <p:nvPr/>
          </p:nvSpPr>
          <p:spPr>
            <a:xfrm>
              <a:off x="7227628"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5"/>
            <p:cNvSpPr/>
            <p:nvPr/>
          </p:nvSpPr>
          <p:spPr>
            <a:xfrm>
              <a:off x="7275162"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5"/>
            <p:cNvSpPr/>
            <p:nvPr/>
          </p:nvSpPr>
          <p:spPr>
            <a:xfrm>
              <a:off x="7275162"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5"/>
            <p:cNvSpPr/>
            <p:nvPr/>
          </p:nvSpPr>
          <p:spPr>
            <a:xfrm>
              <a:off x="7275162"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5"/>
            <p:cNvSpPr/>
            <p:nvPr/>
          </p:nvSpPr>
          <p:spPr>
            <a:xfrm>
              <a:off x="7275162"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5"/>
            <p:cNvSpPr/>
            <p:nvPr/>
          </p:nvSpPr>
          <p:spPr>
            <a:xfrm>
              <a:off x="7275162"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5"/>
            <p:cNvSpPr/>
            <p:nvPr/>
          </p:nvSpPr>
          <p:spPr>
            <a:xfrm>
              <a:off x="7275162"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5"/>
            <p:cNvSpPr/>
            <p:nvPr/>
          </p:nvSpPr>
          <p:spPr>
            <a:xfrm>
              <a:off x="7275162"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5"/>
            <p:cNvSpPr/>
            <p:nvPr/>
          </p:nvSpPr>
          <p:spPr>
            <a:xfrm>
              <a:off x="7275162"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5"/>
            <p:cNvSpPr/>
            <p:nvPr/>
          </p:nvSpPr>
          <p:spPr>
            <a:xfrm>
              <a:off x="7275162"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5"/>
            <p:cNvSpPr/>
            <p:nvPr/>
          </p:nvSpPr>
          <p:spPr>
            <a:xfrm>
              <a:off x="727516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5"/>
            <p:cNvSpPr/>
            <p:nvPr/>
          </p:nvSpPr>
          <p:spPr>
            <a:xfrm>
              <a:off x="7275162"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5"/>
            <p:cNvSpPr/>
            <p:nvPr/>
          </p:nvSpPr>
          <p:spPr>
            <a:xfrm>
              <a:off x="7275162"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5"/>
            <p:cNvSpPr/>
            <p:nvPr/>
          </p:nvSpPr>
          <p:spPr>
            <a:xfrm>
              <a:off x="7275162" y="2265583"/>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5"/>
            <p:cNvSpPr/>
            <p:nvPr/>
          </p:nvSpPr>
          <p:spPr>
            <a:xfrm>
              <a:off x="7275162"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5"/>
            <p:cNvSpPr/>
            <p:nvPr/>
          </p:nvSpPr>
          <p:spPr>
            <a:xfrm>
              <a:off x="7322680"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5"/>
            <p:cNvSpPr/>
            <p:nvPr/>
          </p:nvSpPr>
          <p:spPr>
            <a:xfrm>
              <a:off x="7322680"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5"/>
            <p:cNvSpPr/>
            <p:nvPr/>
          </p:nvSpPr>
          <p:spPr>
            <a:xfrm>
              <a:off x="7322680"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5"/>
            <p:cNvSpPr/>
            <p:nvPr/>
          </p:nvSpPr>
          <p:spPr>
            <a:xfrm>
              <a:off x="7322680"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5"/>
            <p:cNvSpPr/>
            <p:nvPr/>
          </p:nvSpPr>
          <p:spPr>
            <a:xfrm>
              <a:off x="7322680"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5"/>
            <p:cNvSpPr/>
            <p:nvPr/>
          </p:nvSpPr>
          <p:spPr>
            <a:xfrm>
              <a:off x="7322680"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5"/>
            <p:cNvSpPr/>
            <p:nvPr/>
          </p:nvSpPr>
          <p:spPr>
            <a:xfrm>
              <a:off x="7322680"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5"/>
            <p:cNvSpPr/>
            <p:nvPr/>
          </p:nvSpPr>
          <p:spPr>
            <a:xfrm>
              <a:off x="7322680"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5"/>
            <p:cNvSpPr/>
            <p:nvPr/>
          </p:nvSpPr>
          <p:spPr>
            <a:xfrm>
              <a:off x="7322680"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5"/>
            <p:cNvSpPr/>
            <p:nvPr/>
          </p:nvSpPr>
          <p:spPr>
            <a:xfrm>
              <a:off x="7322680"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5"/>
            <p:cNvSpPr/>
            <p:nvPr/>
          </p:nvSpPr>
          <p:spPr>
            <a:xfrm>
              <a:off x="7322680"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5"/>
            <p:cNvSpPr/>
            <p:nvPr/>
          </p:nvSpPr>
          <p:spPr>
            <a:xfrm>
              <a:off x="7322680"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5"/>
            <p:cNvSpPr/>
            <p:nvPr/>
          </p:nvSpPr>
          <p:spPr>
            <a:xfrm>
              <a:off x="7322680"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5"/>
            <p:cNvSpPr/>
            <p:nvPr/>
          </p:nvSpPr>
          <p:spPr>
            <a:xfrm>
              <a:off x="7322680"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5"/>
            <p:cNvSpPr/>
            <p:nvPr/>
          </p:nvSpPr>
          <p:spPr>
            <a:xfrm>
              <a:off x="7370089" y="2312992"/>
              <a:ext cx="38913" cy="33316"/>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5"/>
            <p:cNvSpPr/>
            <p:nvPr/>
          </p:nvSpPr>
          <p:spPr>
            <a:xfrm>
              <a:off x="7370089" y="2360510"/>
              <a:ext cx="38913" cy="33331"/>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5"/>
            <p:cNvSpPr/>
            <p:nvPr/>
          </p:nvSpPr>
          <p:spPr>
            <a:xfrm>
              <a:off x="7417608"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5"/>
            <p:cNvSpPr/>
            <p:nvPr/>
          </p:nvSpPr>
          <p:spPr>
            <a:xfrm>
              <a:off x="7417608" y="1648001"/>
              <a:ext cx="38804" cy="33253"/>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5"/>
            <p:cNvSpPr/>
            <p:nvPr/>
          </p:nvSpPr>
          <p:spPr>
            <a:xfrm>
              <a:off x="7417608" y="1695519"/>
              <a:ext cx="38804" cy="33238"/>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5"/>
            <p:cNvSpPr/>
            <p:nvPr/>
          </p:nvSpPr>
          <p:spPr>
            <a:xfrm>
              <a:off x="7417608" y="1742913"/>
              <a:ext cx="38804" cy="33331"/>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5"/>
            <p:cNvSpPr/>
            <p:nvPr/>
          </p:nvSpPr>
          <p:spPr>
            <a:xfrm>
              <a:off x="7417608" y="179044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5"/>
            <p:cNvSpPr/>
            <p:nvPr/>
          </p:nvSpPr>
          <p:spPr>
            <a:xfrm>
              <a:off x="7417608" y="1837980"/>
              <a:ext cx="38804" cy="33253"/>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5"/>
            <p:cNvSpPr/>
            <p:nvPr/>
          </p:nvSpPr>
          <p:spPr>
            <a:xfrm>
              <a:off x="7417608" y="1885499"/>
              <a:ext cx="38804" cy="33238"/>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5"/>
            <p:cNvSpPr/>
            <p:nvPr/>
          </p:nvSpPr>
          <p:spPr>
            <a:xfrm>
              <a:off x="7417608" y="1932892"/>
              <a:ext cx="38804" cy="33331"/>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5"/>
            <p:cNvSpPr/>
            <p:nvPr/>
          </p:nvSpPr>
          <p:spPr>
            <a:xfrm>
              <a:off x="7417608" y="198042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5"/>
            <p:cNvSpPr/>
            <p:nvPr/>
          </p:nvSpPr>
          <p:spPr>
            <a:xfrm>
              <a:off x="7417608" y="2027960"/>
              <a:ext cx="38804" cy="33253"/>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5"/>
            <p:cNvSpPr/>
            <p:nvPr/>
          </p:nvSpPr>
          <p:spPr>
            <a:xfrm>
              <a:off x="7417608" y="2075478"/>
              <a:ext cx="38804" cy="33269"/>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5"/>
            <p:cNvSpPr/>
            <p:nvPr/>
          </p:nvSpPr>
          <p:spPr>
            <a:xfrm>
              <a:off x="7417608" y="2123012"/>
              <a:ext cx="38928" cy="33316"/>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5"/>
            <p:cNvSpPr/>
            <p:nvPr/>
          </p:nvSpPr>
          <p:spPr>
            <a:xfrm>
              <a:off x="7417608" y="2170531"/>
              <a:ext cx="38804" cy="33269"/>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5"/>
            <p:cNvSpPr/>
            <p:nvPr/>
          </p:nvSpPr>
          <p:spPr>
            <a:xfrm>
              <a:off x="7417608" y="2218065"/>
              <a:ext cx="38804" cy="33269"/>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5"/>
            <p:cNvSpPr/>
            <p:nvPr/>
          </p:nvSpPr>
          <p:spPr>
            <a:xfrm>
              <a:off x="7417608"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5"/>
            <p:cNvSpPr/>
            <p:nvPr/>
          </p:nvSpPr>
          <p:spPr>
            <a:xfrm>
              <a:off x="7417608" y="2312992"/>
              <a:ext cx="38804" cy="33316"/>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5"/>
            <p:cNvSpPr/>
            <p:nvPr/>
          </p:nvSpPr>
          <p:spPr>
            <a:xfrm>
              <a:off x="7417608" y="2408044"/>
              <a:ext cx="38804" cy="33269"/>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5"/>
            <p:cNvSpPr/>
            <p:nvPr/>
          </p:nvSpPr>
          <p:spPr>
            <a:xfrm>
              <a:off x="7417608" y="2360510"/>
              <a:ext cx="38928" cy="33331"/>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5"/>
            <p:cNvSpPr/>
            <p:nvPr/>
          </p:nvSpPr>
          <p:spPr>
            <a:xfrm>
              <a:off x="7465142" y="1552933"/>
              <a:ext cx="38788" cy="33269"/>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5"/>
            <p:cNvSpPr/>
            <p:nvPr/>
          </p:nvSpPr>
          <p:spPr>
            <a:xfrm>
              <a:off x="7465142" y="1600467"/>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5"/>
            <p:cNvSpPr/>
            <p:nvPr/>
          </p:nvSpPr>
          <p:spPr>
            <a:xfrm>
              <a:off x="7465142" y="1648001"/>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5"/>
            <p:cNvSpPr/>
            <p:nvPr/>
          </p:nvSpPr>
          <p:spPr>
            <a:xfrm>
              <a:off x="7465142" y="1695519"/>
              <a:ext cx="38788" cy="33238"/>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5"/>
            <p:cNvSpPr/>
            <p:nvPr/>
          </p:nvSpPr>
          <p:spPr>
            <a:xfrm>
              <a:off x="7465142" y="1742913"/>
              <a:ext cx="38788" cy="33331"/>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5"/>
            <p:cNvSpPr/>
            <p:nvPr/>
          </p:nvSpPr>
          <p:spPr>
            <a:xfrm>
              <a:off x="7465142" y="179044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5"/>
            <p:cNvSpPr/>
            <p:nvPr/>
          </p:nvSpPr>
          <p:spPr>
            <a:xfrm>
              <a:off x="7465142" y="1837980"/>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5"/>
            <p:cNvSpPr/>
            <p:nvPr/>
          </p:nvSpPr>
          <p:spPr>
            <a:xfrm>
              <a:off x="7465142" y="1885499"/>
              <a:ext cx="38788" cy="33238"/>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5"/>
            <p:cNvSpPr/>
            <p:nvPr/>
          </p:nvSpPr>
          <p:spPr>
            <a:xfrm>
              <a:off x="7465142" y="1932892"/>
              <a:ext cx="38788" cy="33331"/>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5"/>
            <p:cNvSpPr/>
            <p:nvPr/>
          </p:nvSpPr>
          <p:spPr>
            <a:xfrm>
              <a:off x="7465142" y="198042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5"/>
            <p:cNvSpPr/>
            <p:nvPr/>
          </p:nvSpPr>
          <p:spPr>
            <a:xfrm>
              <a:off x="7465142" y="2027960"/>
              <a:ext cx="38788" cy="33253"/>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5"/>
            <p:cNvSpPr/>
            <p:nvPr/>
          </p:nvSpPr>
          <p:spPr>
            <a:xfrm>
              <a:off x="7465142" y="2075478"/>
              <a:ext cx="38788" cy="33269"/>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5"/>
            <p:cNvSpPr/>
            <p:nvPr/>
          </p:nvSpPr>
          <p:spPr>
            <a:xfrm>
              <a:off x="7465142" y="2123012"/>
              <a:ext cx="38913" cy="33316"/>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5"/>
            <p:cNvSpPr/>
            <p:nvPr/>
          </p:nvSpPr>
          <p:spPr>
            <a:xfrm>
              <a:off x="7465142" y="2170531"/>
              <a:ext cx="38788" cy="33269"/>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5"/>
            <p:cNvSpPr/>
            <p:nvPr/>
          </p:nvSpPr>
          <p:spPr>
            <a:xfrm>
              <a:off x="7465142" y="2218065"/>
              <a:ext cx="38788" cy="33269"/>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5"/>
            <p:cNvSpPr/>
            <p:nvPr/>
          </p:nvSpPr>
          <p:spPr>
            <a:xfrm>
              <a:off x="7465142" y="2265583"/>
              <a:ext cx="38788" cy="33269"/>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5"/>
            <p:cNvSpPr/>
            <p:nvPr/>
          </p:nvSpPr>
          <p:spPr>
            <a:xfrm>
              <a:off x="7465142" y="2312992"/>
              <a:ext cx="38788" cy="33316"/>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5"/>
            <p:cNvSpPr/>
            <p:nvPr/>
          </p:nvSpPr>
          <p:spPr>
            <a:xfrm>
              <a:off x="7465142"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5"/>
            <p:cNvSpPr/>
            <p:nvPr/>
          </p:nvSpPr>
          <p:spPr>
            <a:xfrm>
              <a:off x="7512660"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5"/>
            <p:cNvSpPr/>
            <p:nvPr/>
          </p:nvSpPr>
          <p:spPr>
            <a:xfrm>
              <a:off x="7512660"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5"/>
            <p:cNvSpPr/>
            <p:nvPr/>
          </p:nvSpPr>
          <p:spPr>
            <a:xfrm>
              <a:off x="7512660" y="1648001"/>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5"/>
            <p:cNvSpPr/>
            <p:nvPr/>
          </p:nvSpPr>
          <p:spPr>
            <a:xfrm>
              <a:off x="7512660" y="1695519"/>
              <a:ext cx="38897" cy="33207"/>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5"/>
            <p:cNvSpPr/>
            <p:nvPr/>
          </p:nvSpPr>
          <p:spPr>
            <a:xfrm>
              <a:off x="7512660"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5"/>
            <p:cNvSpPr/>
            <p:nvPr/>
          </p:nvSpPr>
          <p:spPr>
            <a:xfrm>
              <a:off x="7512660"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5"/>
            <p:cNvSpPr/>
            <p:nvPr/>
          </p:nvSpPr>
          <p:spPr>
            <a:xfrm>
              <a:off x="7512660"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5"/>
            <p:cNvSpPr/>
            <p:nvPr/>
          </p:nvSpPr>
          <p:spPr>
            <a:xfrm>
              <a:off x="7512660" y="1885499"/>
              <a:ext cx="38928" cy="33222"/>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5"/>
            <p:cNvSpPr/>
            <p:nvPr/>
          </p:nvSpPr>
          <p:spPr>
            <a:xfrm>
              <a:off x="7512660"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5"/>
            <p:cNvSpPr/>
            <p:nvPr/>
          </p:nvSpPr>
          <p:spPr>
            <a:xfrm>
              <a:off x="7512660"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5"/>
            <p:cNvSpPr/>
            <p:nvPr/>
          </p:nvSpPr>
          <p:spPr>
            <a:xfrm>
              <a:off x="7512660"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5"/>
            <p:cNvSpPr/>
            <p:nvPr/>
          </p:nvSpPr>
          <p:spPr>
            <a:xfrm>
              <a:off x="7512660"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5"/>
            <p:cNvSpPr/>
            <p:nvPr/>
          </p:nvSpPr>
          <p:spPr>
            <a:xfrm>
              <a:off x="7512660" y="2123012"/>
              <a:ext cx="39022" cy="33316"/>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5"/>
            <p:cNvSpPr/>
            <p:nvPr/>
          </p:nvSpPr>
          <p:spPr>
            <a:xfrm>
              <a:off x="7512660"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5"/>
            <p:cNvSpPr/>
            <p:nvPr/>
          </p:nvSpPr>
          <p:spPr>
            <a:xfrm>
              <a:off x="7512660" y="2265583"/>
              <a:ext cx="38928" cy="33238"/>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5"/>
            <p:cNvSpPr/>
            <p:nvPr/>
          </p:nvSpPr>
          <p:spPr>
            <a:xfrm>
              <a:off x="7512660"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5"/>
            <p:cNvSpPr/>
            <p:nvPr/>
          </p:nvSpPr>
          <p:spPr>
            <a:xfrm>
              <a:off x="7512660"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5"/>
            <p:cNvSpPr/>
            <p:nvPr/>
          </p:nvSpPr>
          <p:spPr>
            <a:xfrm>
              <a:off x="7560194" y="155293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5"/>
            <p:cNvSpPr/>
            <p:nvPr/>
          </p:nvSpPr>
          <p:spPr>
            <a:xfrm>
              <a:off x="7560194"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5"/>
            <p:cNvSpPr/>
            <p:nvPr/>
          </p:nvSpPr>
          <p:spPr>
            <a:xfrm>
              <a:off x="7560194"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5"/>
            <p:cNvSpPr/>
            <p:nvPr/>
          </p:nvSpPr>
          <p:spPr>
            <a:xfrm>
              <a:off x="7560194"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5"/>
            <p:cNvSpPr/>
            <p:nvPr/>
          </p:nvSpPr>
          <p:spPr>
            <a:xfrm>
              <a:off x="7560194" y="174291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5"/>
            <p:cNvSpPr/>
            <p:nvPr/>
          </p:nvSpPr>
          <p:spPr>
            <a:xfrm>
              <a:off x="7560194"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5"/>
            <p:cNvSpPr/>
            <p:nvPr/>
          </p:nvSpPr>
          <p:spPr>
            <a:xfrm>
              <a:off x="7560194"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5"/>
            <p:cNvSpPr/>
            <p:nvPr/>
          </p:nvSpPr>
          <p:spPr>
            <a:xfrm>
              <a:off x="7560194"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5"/>
            <p:cNvSpPr/>
            <p:nvPr/>
          </p:nvSpPr>
          <p:spPr>
            <a:xfrm>
              <a:off x="7560194"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5"/>
            <p:cNvSpPr/>
            <p:nvPr/>
          </p:nvSpPr>
          <p:spPr>
            <a:xfrm>
              <a:off x="7560194"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5"/>
            <p:cNvSpPr/>
            <p:nvPr/>
          </p:nvSpPr>
          <p:spPr>
            <a:xfrm>
              <a:off x="7560194"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5"/>
            <p:cNvSpPr/>
            <p:nvPr/>
          </p:nvSpPr>
          <p:spPr>
            <a:xfrm>
              <a:off x="7560194"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5"/>
            <p:cNvSpPr/>
            <p:nvPr/>
          </p:nvSpPr>
          <p:spPr>
            <a:xfrm>
              <a:off x="7560194"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5"/>
            <p:cNvSpPr/>
            <p:nvPr/>
          </p:nvSpPr>
          <p:spPr>
            <a:xfrm>
              <a:off x="7560194"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5"/>
            <p:cNvSpPr/>
            <p:nvPr/>
          </p:nvSpPr>
          <p:spPr>
            <a:xfrm>
              <a:off x="7560194" y="2265583"/>
              <a:ext cx="38928" cy="33238"/>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5"/>
            <p:cNvSpPr/>
            <p:nvPr/>
          </p:nvSpPr>
          <p:spPr>
            <a:xfrm>
              <a:off x="7560194"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5"/>
            <p:cNvSpPr/>
            <p:nvPr/>
          </p:nvSpPr>
          <p:spPr>
            <a:xfrm>
              <a:off x="7560194"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5"/>
            <p:cNvSpPr/>
            <p:nvPr/>
          </p:nvSpPr>
          <p:spPr>
            <a:xfrm>
              <a:off x="7560194"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5"/>
            <p:cNvSpPr/>
            <p:nvPr/>
          </p:nvSpPr>
          <p:spPr>
            <a:xfrm>
              <a:off x="7607712" y="1505414"/>
              <a:ext cx="38804" cy="33331"/>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5"/>
            <p:cNvSpPr/>
            <p:nvPr/>
          </p:nvSpPr>
          <p:spPr>
            <a:xfrm>
              <a:off x="7607712"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5"/>
            <p:cNvSpPr/>
            <p:nvPr/>
          </p:nvSpPr>
          <p:spPr>
            <a:xfrm>
              <a:off x="7607712"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5"/>
            <p:cNvSpPr/>
            <p:nvPr/>
          </p:nvSpPr>
          <p:spPr>
            <a:xfrm>
              <a:off x="7607712"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5"/>
            <p:cNvSpPr/>
            <p:nvPr/>
          </p:nvSpPr>
          <p:spPr>
            <a:xfrm>
              <a:off x="7607712" y="1695519"/>
              <a:ext cx="38804" cy="33207"/>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5"/>
            <p:cNvSpPr/>
            <p:nvPr/>
          </p:nvSpPr>
          <p:spPr>
            <a:xfrm>
              <a:off x="813025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5"/>
            <p:cNvSpPr/>
            <p:nvPr/>
          </p:nvSpPr>
          <p:spPr>
            <a:xfrm>
              <a:off x="8130258"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5"/>
            <p:cNvSpPr/>
            <p:nvPr/>
          </p:nvSpPr>
          <p:spPr>
            <a:xfrm>
              <a:off x="8177651" y="1600467"/>
              <a:ext cx="38928" cy="33269"/>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5"/>
            <p:cNvSpPr/>
            <p:nvPr/>
          </p:nvSpPr>
          <p:spPr>
            <a:xfrm>
              <a:off x="8177651" y="1648001"/>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5"/>
            <p:cNvSpPr/>
            <p:nvPr/>
          </p:nvSpPr>
          <p:spPr>
            <a:xfrm>
              <a:off x="8225185" y="1552933"/>
              <a:ext cx="38928" cy="33331"/>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5"/>
            <p:cNvSpPr/>
            <p:nvPr/>
          </p:nvSpPr>
          <p:spPr>
            <a:xfrm>
              <a:off x="8225185" y="1600467"/>
              <a:ext cx="38928" cy="33269"/>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5"/>
            <p:cNvSpPr/>
            <p:nvPr/>
          </p:nvSpPr>
          <p:spPr>
            <a:xfrm>
              <a:off x="8225185" y="1648001"/>
              <a:ext cx="38928" cy="33253"/>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5"/>
            <p:cNvSpPr/>
            <p:nvPr/>
          </p:nvSpPr>
          <p:spPr>
            <a:xfrm>
              <a:off x="8272719"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5"/>
            <p:cNvSpPr/>
            <p:nvPr/>
          </p:nvSpPr>
          <p:spPr>
            <a:xfrm>
              <a:off x="8272719"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5"/>
            <p:cNvSpPr/>
            <p:nvPr/>
          </p:nvSpPr>
          <p:spPr>
            <a:xfrm>
              <a:off x="8320237"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5"/>
            <p:cNvSpPr/>
            <p:nvPr/>
          </p:nvSpPr>
          <p:spPr>
            <a:xfrm>
              <a:off x="8605269" y="1648001"/>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5"/>
            <p:cNvSpPr/>
            <p:nvPr/>
          </p:nvSpPr>
          <p:spPr>
            <a:xfrm>
              <a:off x="8367771"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5"/>
            <p:cNvSpPr/>
            <p:nvPr/>
          </p:nvSpPr>
          <p:spPr>
            <a:xfrm>
              <a:off x="8415165"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5"/>
            <p:cNvSpPr/>
            <p:nvPr/>
          </p:nvSpPr>
          <p:spPr>
            <a:xfrm>
              <a:off x="8462824"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5"/>
            <p:cNvSpPr/>
            <p:nvPr/>
          </p:nvSpPr>
          <p:spPr>
            <a:xfrm>
              <a:off x="855775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5"/>
            <p:cNvSpPr/>
            <p:nvPr/>
          </p:nvSpPr>
          <p:spPr>
            <a:xfrm>
              <a:off x="851034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5"/>
            <p:cNvSpPr/>
            <p:nvPr/>
          </p:nvSpPr>
          <p:spPr>
            <a:xfrm>
              <a:off x="8462824"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5"/>
            <p:cNvSpPr/>
            <p:nvPr/>
          </p:nvSpPr>
          <p:spPr>
            <a:xfrm>
              <a:off x="8415165"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5"/>
            <p:cNvSpPr/>
            <p:nvPr/>
          </p:nvSpPr>
          <p:spPr>
            <a:xfrm>
              <a:off x="8367771"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5"/>
            <p:cNvSpPr/>
            <p:nvPr/>
          </p:nvSpPr>
          <p:spPr>
            <a:xfrm>
              <a:off x="8320237" y="1648001"/>
              <a:ext cx="38804" cy="33253"/>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5"/>
            <p:cNvSpPr/>
            <p:nvPr/>
          </p:nvSpPr>
          <p:spPr>
            <a:xfrm>
              <a:off x="8320237" y="1695519"/>
              <a:ext cx="38804" cy="33207"/>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5"/>
            <p:cNvSpPr/>
            <p:nvPr/>
          </p:nvSpPr>
          <p:spPr>
            <a:xfrm>
              <a:off x="8272719"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5"/>
            <p:cNvSpPr/>
            <p:nvPr/>
          </p:nvSpPr>
          <p:spPr>
            <a:xfrm>
              <a:off x="8225185" y="1695519"/>
              <a:ext cx="38928" cy="33207"/>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5"/>
            <p:cNvSpPr/>
            <p:nvPr/>
          </p:nvSpPr>
          <p:spPr>
            <a:xfrm>
              <a:off x="8177651" y="1695519"/>
              <a:ext cx="38928" cy="33207"/>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5"/>
            <p:cNvSpPr/>
            <p:nvPr/>
          </p:nvSpPr>
          <p:spPr>
            <a:xfrm>
              <a:off x="813025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5"/>
            <p:cNvSpPr/>
            <p:nvPr/>
          </p:nvSpPr>
          <p:spPr>
            <a:xfrm>
              <a:off x="784522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5"/>
            <p:cNvSpPr/>
            <p:nvPr/>
          </p:nvSpPr>
          <p:spPr>
            <a:xfrm>
              <a:off x="784522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5"/>
            <p:cNvSpPr/>
            <p:nvPr/>
          </p:nvSpPr>
          <p:spPr>
            <a:xfrm>
              <a:off x="789274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5"/>
            <p:cNvSpPr/>
            <p:nvPr/>
          </p:nvSpPr>
          <p:spPr>
            <a:xfrm>
              <a:off x="789274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5"/>
            <p:cNvSpPr/>
            <p:nvPr/>
          </p:nvSpPr>
          <p:spPr>
            <a:xfrm>
              <a:off x="789274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5"/>
            <p:cNvSpPr/>
            <p:nvPr/>
          </p:nvSpPr>
          <p:spPr>
            <a:xfrm>
              <a:off x="7892744"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5"/>
            <p:cNvSpPr/>
            <p:nvPr/>
          </p:nvSpPr>
          <p:spPr>
            <a:xfrm>
              <a:off x="789274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5"/>
            <p:cNvSpPr/>
            <p:nvPr/>
          </p:nvSpPr>
          <p:spPr>
            <a:xfrm>
              <a:off x="789274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5"/>
            <p:cNvSpPr/>
            <p:nvPr/>
          </p:nvSpPr>
          <p:spPr>
            <a:xfrm>
              <a:off x="7892744"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5"/>
            <p:cNvSpPr/>
            <p:nvPr/>
          </p:nvSpPr>
          <p:spPr>
            <a:xfrm>
              <a:off x="789274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5"/>
            <p:cNvSpPr/>
            <p:nvPr/>
          </p:nvSpPr>
          <p:spPr>
            <a:xfrm>
              <a:off x="789274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5"/>
            <p:cNvSpPr/>
            <p:nvPr/>
          </p:nvSpPr>
          <p:spPr>
            <a:xfrm>
              <a:off x="7940153" y="1600467"/>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5"/>
            <p:cNvSpPr/>
            <p:nvPr/>
          </p:nvSpPr>
          <p:spPr>
            <a:xfrm>
              <a:off x="7940153" y="1648001"/>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5"/>
            <p:cNvSpPr/>
            <p:nvPr/>
          </p:nvSpPr>
          <p:spPr>
            <a:xfrm>
              <a:off x="7940153" y="1695519"/>
              <a:ext cx="38928" cy="33207"/>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5"/>
            <p:cNvSpPr/>
            <p:nvPr/>
          </p:nvSpPr>
          <p:spPr>
            <a:xfrm>
              <a:off x="7940153" y="174291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5"/>
            <p:cNvSpPr/>
            <p:nvPr/>
          </p:nvSpPr>
          <p:spPr>
            <a:xfrm>
              <a:off x="7940153" y="1790446"/>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5"/>
            <p:cNvSpPr/>
            <p:nvPr/>
          </p:nvSpPr>
          <p:spPr>
            <a:xfrm>
              <a:off x="7940153" y="183798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5"/>
            <p:cNvSpPr/>
            <p:nvPr/>
          </p:nvSpPr>
          <p:spPr>
            <a:xfrm>
              <a:off x="7940153" y="1885499"/>
              <a:ext cx="38928" cy="33269"/>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5"/>
            <p:cNvSpPr/>
            <p:nvPr/>
          </p:nvSpPr>
          <p:spPr>
            <a:xfrm>
              <a:off x="7940153" y="1932892"/>
              <a:ext cx="38928" cy="33331"/>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5"/>
            <p:cNvSpPr/>
            <p:nvPr/>
          </p:nvSpPr>
          <p:spPr>
            <a:xfrm>
              <a:off x="7987672"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5"/>
            <p:cNvSpPr/>
            <p:nvPr/>
          </p:nvSpPr>
          <p:spPr>
            <a:xfrm>
              <a:off x="7987672" y="164800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5"/>
            <p:cNvSpPr/>
            <p:nvPr/>
          </p:nvSpPr>
          <p:spPr>
            <a:xfrm>
              <a:off x="7987672"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5"/>
            <p:cNvSpPr/>
            <p:nvPr/>
          </p:nvSpPr>
          <p:spPr>
            <a:xfrm>
              <a:off x="7987672"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5"/>
            <p:cNvSpPr/>
            <p:nvPr/>
          </p:nvSpPr>
          <p:spPr>
            <a:xfrm>
              <a:off x="7987672" y="1790446"/>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5"/>
            <p:cNvSpPr/>
            <p:nvPr/>
          </p:nvSpPr>
          <p:spPr>
            <a:xfrm>
              <a:off x="7987672" y="183798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5"/>
            <p:cNvSpPr/>
            <p:nvPr/>
          </p:nvSpPr>
          <p:spPr>
            <a:xfrm>
              <a:off x="7987672" y="1885499"/>
              <a:ext cx="38928" cy="33222"/>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5"/>
            <p:cNvSpPr/>
            <p:nvPr/>
          </p:nvSpPr>
          <p:spPr>
            <a:xfrm>
              <a:off x="7987672"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5"/>
            <p:cNvSpPr/>
            <p:nvPr/>
          </p:nvSpPr>
          <p:spPr>
            <a:xfrm>
              <a:off x="803520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5"/>
            <p:cNvSpPr/>
            <p:nvPr/>
          </p:nvSpPr>
          <p:spPr>
            <a:xfrm>
              <a:off x="803520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5"/>
            <p:cNvSpPr/>
            <p:nvPr/>
          </p:nvSpPr>
          <p:spPr>
            <a:xfrm>
              <a:off x="803520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5"/>
            <p:cNvSpPr/>
            <p:nvPr/>
          </p:nvSpPr>
          <p:spPr>
            <a:xfrm>
              <a:off x="8082739" y="1600467"/>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5"/>
            <p:cNvSpPr/>
            <p:nvPr/>
          </p:nvSpPr>
          <p:spPr>
            <a:xfrm>
              <a:off x="8082739" y="1648001"/>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5"/>
            <p:cNvSpPr/>
            <p:nvPr/>
          </p:nvSpPr>
          <p:spPr>
            <a:xfrm>
              <a:off x="8082739" y="1695519"/>
              <a:ext cx="38788" cy="33207"/>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5"/>
            <p:cNvSpPr/>
            <p:nvPr/>
          </p:nvSpPr>
          <p:spPr>
            <a:xfrm>
              <a:off x="8082739"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5"/>
            <p:cNvSpPr/>
            <p:nvPr/>
          </p:nvSpPr>
          <p:spPr>
            <a:xfrm>
              <a:off x="803520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5"/>
            <p:cNvSpPr/>
            <p:nvPr/>
          </p:nvSpPr>
          <p:spPr>
            <a:xfrm>
              <a:off x="803520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5"/>
            <p:cNvSpPr/>
            <p:nvPr/>
          </p:nvSpPr>
          <p:spPr>
            <a:xfrm>
              <a:off x="803520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5"/>
            <p:cNvSpPr/>
            <p:nvPr/>
          </p:nvSpPr>
          <p:spPr>
            <a:xfrm>
              <a:off x="803520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5"/>
            <p:cNvSpPr/>
            <p:nvPr/>
          </p:nvSpPr>
          <p:spPr>
            <a:xfrm>
              <a:off x="803520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5"/>
            <p:cNvSpPr/>
            <p:nvPr/>
          </p:nvSpPr>
          <p:spPr>
            <a:xfrm>
              <a:off x="803520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5"/>
            <p:cNvSpPr/>
            <p:nvPr/>
          </p:nvSpPr>
          <p:spPr>
            <a:xfrm>
              <a:off x="7987672"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5"/>
            <p:cNvSpPr/>
            <p:nvPr/>
          </p:nvSpPr>
          <p:spPr>
            <a:xfrm>
              <a:off x="7940153" y="1980426"/>
              <a:ext cx="38928" cy="33331"/>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5"/>
            <p:cNvSpPr/>
            <p:nvPr/>
          </p:nvSpPr>
          <p:spPr>
            <a:xfrm>
              <a:off x="7940153" y="202796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5"/>
            <p:cNvSpPr/>
            <p:nvPr/>
          </p:nvSpPr>
          <p:spPr>
            <a:xfrm>
              <a:off x="789274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5"/>
            <p:cNvSpPr/>
            <p:nvPr/>
          </p:nvSpPr>
          <p:spPr>
            <a:xfrm>
              <a:off x="7607712" y="174291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5"/>
            <p:cNvSpPr/>
            <p:nvPr/>
          </p:nvSpPr>
          <p:spPr>
            <a:xfrm>
              <a:off x="760771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5"/>
            <p:cNvSpPr/>
            <p:nvPr/>
          </p:nvSpPr>
          <p:spPr>
            <a:xfrm>
              <a:off x="760771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5"/>
            <p:cNvSpPr/>
            <p:nvPr/>
          </p:nvSpPr>
          <p:spPr>
            <a:xfrm>
              <a:off x="7607712" y="1885499"/>
              <a:ext cx="38804" cy="33238"/>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5"/>
            <p:cNvSpPr/>
            <p:nvPr/>
          </p:nvSpPr>
          <p:spPr>
            <a:xfrm>
              <a:off x="7607712" y="1932892"/>
              <a:ext cx="38804" cy="33331"/>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5"/>
            <p:cNvSpPr/>
            <p:nvPr/>
          </p:nvSpPr>
          <p:spPr>
            <a:xfrm>
              <a:off x="760771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5"/>
            <p:cNvSpPr/>
            <p:nvPr/>
          </p:nvSpPr>
          <p:spPr>
            <a:xfrm>
              <a:off x="7607712"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5"/>
            <p:cNvSpPr/>
            <p:nvPr/>
          </p:nvSpPr>
          <p:spPr>
            <a:xfrm>
              <a:off x="7607712"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5"/>
            <p:cNvSpPr/>
            <p:nvPr/>
          </p:nvSpPr>
          <p:spPr>
            <a:xfrm>
              <a:off x="7607712"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5"/>
            <p:cNvSpPr/>
            <p:nvPr/>
          </p:nvSpPr>
          <p:spPr>
            <a:xfrm>
              <a:off x="7607712"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5"/>
            <p:cNvSpPr/>
            <p:nvPr/>
          </p:nvSpPr>
          <p:spPr>
            <a:xfrm>
              <a:off x="7607712"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5"/>
            <p:cNvSpPr/>
            <p:nvPr/>
          </p:nvSpPr>
          <p:spPr>
            <a:xfrm>
              <a:off x="7607712" y="2312992"/>
              <a:ext cx="38804" cy="33316"/>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5"/>
            <p:cNvSpPr/>
            <p:nvPr/>
          </p:nvSpPr>
          <p:spPr>
            <a:xfrm>
              <a:off x="7607712" y="2360510"/>
              <a:ext cx="38804" cy="33331"/>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5"/>
            <p:cNvSpPr/>
            <p:nvPr/>
          </p:nvSpPr>
          <p:spPr>
            <a:xfrm>
              <a:off x="7607712"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5"/>
            <p:cNvSpPr/>
            <p:nvPr/>
          </p:nvSpPr>
          <p:spPr>
            <a:xfrm>
              <a:off x="7607712"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5"/>
            <p:cNvSpPr/>
            <p:nvPr/>
          </p:nvSpPr>
          <p:spPr>
            <a:xfrm>
              <a:off x="7655246" y="1505414"/>
              <a:ext cx="38788" cy="33331"/>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5"/>
            <p:cNvSpPr/>
            <p:nvPr/>
          </p:nvSpPr>
          <p:spPr>
            <a:xfrm>
              <a:off x="7655246" y="155293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5"/>
            <p:cNvSpPr/>
            <p:nvPr/>
          </p:nvSpPr>
          <p:spPr>
            <a:xfrm>
              <a:off x="7655246" y="1600467"/>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5"/>
            <p:cNvSpPr/>
            <p:nvPr/>
          </p:nvSpPr>
          <p:spPr>
            <a:xfrm>
              <a:off x="7655246" y="1648001"/>
              <a:ext cx="38788" cy="33253"/>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5"/>
            <p:cNvSpPr/>
            <p:nvPr/>
          </p:nvSpPr>
          <p:spPr>
            <a:xfrm>
              <a:off x="7655246" y="1695519"/>
              <a:ext cx="38788" cy="33207"/>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5"/>
            <p:cNvSpPr/>
            <p:nvPr/>
          </p:nvSpPr>
          <p:spPr>
            <a:xfrm>
              <a:off x="7655246" y="174291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5"/>
            <p:cNvSpPr/>
            <p:nvPr/>
          </p:nvSpPr>
          <p:spPr>
            <a:xfrm>
              <a:off x="7655246"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5"/>
            <p:cNvSpPr/>
            <p:nvPr/>
          </p:nvSpPr>
          <p:spPr>
            <a:xfrm>
              <a:off x="7655246"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5"/>
            <p:cNvSpPr/>
            <p:nvPr/>
          </p:nvSpPr>
          <p:spPr>
            <a:xfrm>
              <a:off x="7655246" y="1885499"/>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5"/>
            <p:cNvSpPr/>
            <p:nvPr/>
          </p:nvSpPr>
          <p:spPr>
            <a:xfrm>
              <a:off x="7655246" y="1932892"/>
              <a:ext cx="38788" cy="33331"/>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5"/>
            <p:cNvSpPr/>
            <p:nvPr/>
          </p:nvSpPr>
          <p:spPr>
            <a:xfrm>
              <a:off x="7655246" y="1980426"/>
              <a:ext cx="38788" cy="33331"/>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5"/>
            <p:cNvSpPr/>
            <p:nvPr/>
          </p:nvSpPr>
          <p:spPr>
            <a:xfrm>
              <a:off x="7655246"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5"/>
            <p:cNvSpPr/>
            <p:nvPr/>
          </p:nvSpPr>
          <p:spPr>
            <a:xfrm>
              <a:off x="7655246" y="2075478"/>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5"/>
            <p:cNvSpPr/>
            <p:nvPr/>
          </p:nvSpPr>
          <p:spPr>
            <a:xfrm>
              <a:off x="7655246" y="2123012"/>
              <a:ext cx="38928" cy="33316"/>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5"/>
            <p:cNvSpPr/>
            <p:nvPr/>
          </p:nvSpPr>
          <p:spPr>
            <a:xfrm>
              <a:off x="7655246" y="2170531"/>
              <a:ext cx="38788" cy="33331"/>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5"/>
            <p:cNvSpPr/>
            <p:nvPr/>
          </p:nvSpPr>
          <p:spPr>
            <a:xfrm>
              <a:off x="7655246" y="2265583"/>
              <a:ext cx="38788" cy="33238"/>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5"/>
            <p:cNvSpPr/>
            <p:nvPr/>
          </p:nvSpPr>
          <p:spPr>
            <a:xfrm>
              <a:off x="7655246" y="2312992"/>
              <a:ext cx="38788" cy="33316"/>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5"/>
            <p:cNvSpPr/>
            <p:nvPr/>
          </p:nvSpPr>
          <p:spPr>
            <a:xfrm>
              <a:off x="7655246"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5"/>
            <p:cNvSpPr/>
            <p:nvPr/>
          </p:nvSpPr>
          <p:spPr>
            <a:xfrm>
              <a:off x="7655246" y="2503096"/>
              <a:ext cx="38788" cy="33222"/>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5"/>
            <p:cNvSpPr/>
            <p:nvPr/>
          </p:nvSpPr>
          <p:spPr>
            <a:xfrm>
              <a:off x="7655246" y="2455563"/>
              <a:ext cx="38788" cy="33269"/>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5"/>
            <p:cNvSpPr/>
            <p:nvPr/>
          </p:nvSpPr>
          <p:spPr>
            <a:xfrm>
              <a:off x="7655246"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5"/>
            <p:cNvSpPr/>
            <p:nvPr/>
          </p:nvSpPr>
          <p:spPr>
            <a:xfrm>
              <a:off x="770276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5"/>
            <p:cNvSpPr/>
            <p:nvPr/>
          </p:nvSpPr>
          <p:spPr>
            <a:xfrm>
              <a:off x="770276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5"/>
            <p:cNvSpPr/>
            <p:nvPr/>
          </p:nvSpPr>
          <p:spPr>
            <a:xfrm>
              <a:off x="770276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5"/>
            <p:cNvSpPr/>
            <p:nvPr/>
          </p:nvSpPr>
          <p:spPr>
            <a:xfrm>
              <a:off x="770276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5"/>
            <p:cNvSpPr/>
            <p:nvPr/>
          </p:nvSpPr>
          <p:spPr>
            <a:xfrm>
              <a:off x="770276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5"/>
            <p:cNvSpPr/>
            <p:nvPr/>
          </p:nvSpPr>
          <p:spPr>
            <a:xfrm>
              <a:off x="770276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5"/>
            <p:cNvSpPr/>
            <p:nvPr/>
          </p:nvSpPr>
          <p:spPr>
            <a:xfrm>
              <a:off x="7702764" y="1885499"/>
              <a:ext cx="38804" cy="33269"/>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5"/>
            <p:cNvSpPr/>
            <p:nvPr/>
          </p:nvSpPr>
          <p:spPr>
            <a:xfrm>
              <a:off x="770276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5"/>
            <p:cNvSpPr/>
            <p:nvPr/>
          </p:nvSpPr>
          <p:spPr>
            <a:xfrm>
              <a:off x="770276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5"/>
            <p:cNvSpPr/>
            <p:nvPr/>
          </p:nvSpPr>
          <p:spPr>
            <a:xfrm>
              <a:off x="770276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5"/>
            <p:cNvSpPr/>
            <p:nvPr/>
          </p:nvSpPr>
          <p:spPr>
            <a:xfrm>
              <a:off x="770276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5"/>
            <p:cNvSpPr/>
            <p:nvPr/>
          </p:nvSpPr>
          <p:spPr>
            <a:xfrm>
              <a:off x="7702764"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5"/>
            <p:cNvSpPr/>
            <p:nvPr/>
          </p:nvSpPr>
          <p:spPr>
            <a:xfrm>
              <a:off x="770276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5"/>
            <p:cNvSpPr/>
            <p:nvPr/>
          </p:nvSpPr>
          <p:spPr>
            <a:xfrm>
              <a:off x="7702764" y="2265583"/>
              <a:ext cx="38804" cy="33238"/>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5"/>
            <p:cNvSpPr/>
            <p:nvPr/>
          </p:nvSpPr>
          <p:spPr>
            <a:xfrm>
              <a:off x="770276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5"/>
            <p:cNvSpPr/>
            <p:nvPr/>
          </p:nvSpPr>
          <p:spPr>
            <a:xfrm>
              <a:off x="770276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5"/>
            <p:cNvSpPr/>
            <p:nvPr/>
          </p:nvSpPr>
          <p:spPr>
            <a:xfrm>
              <a:off x="7702764" y="2360510"/>
              <a:ext cx="38804" cy="33331"/>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5"/>
            <p:cNvSpPr/>
            <p:nvPr/>
          </p:nvSpPr>
          <p:spPr>
            <a:xfrm>
              <a:off x="7750298"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5"/>
            <p:cNvSpPr/>
            <p:nvPr/>
          </p:nvSpPr>
          <p:spPr>
            <a:xfrm>
              <a:off x="7750298"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5"/>
            <p:cNvSpPr/>
            <p:nvPr/>
          </p:nvSpPr>
          <p:spPr>
            <a:xfrm>
              <a:off x="7750298" y="1695519"/>
              <a:ext cx="38757" cy="33207"/>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5"/>
            <p:cNvSpPr/>
            <p:nvPr/>
          </p:nvSpPr>
          <p:spPr>
            <a:xfrm>
              <a:off x="7750298"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5"/>
            <p:cNvSpPr/>
            <p:nvPr/>
          </p:nvSpPr>
          <p:spPr>
            <a:xfrm>
              <a:off x="7750298" y="1790446"/>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5"/>
            <p:cNvSpPr/>
            <p:nvPr/>
          </p:nvSpPr>
          <p:spPr>
            <a:xfrm>
              <a:off x="7750298" y="183798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5"/>
            <p:cNvSpPr/>
            <p:nvPr/>
          </p:nvSpPr>
          <p:spPr>
            <a:xfrm>
              <a:off x="7750298"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5"/>
            <p:cNvSpPr/>
            <p:nvPr/>
          </p:nvSpPr>
          <p:spPr>
            <a:xfrm>
              <a:off x="7750298"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5"/>
            <p:cNvSpPr/>
            <p:nvPr/>
          </p:nvSpPr>
          <p:spPr>
            <a:xfrm>
              <a:off x="7750298"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5"/>
            <p:cNvSpPr/>
            <p:nvPr/>
          </p:nvSpPr>
          <p:spPr>
            <a:xfrm>
              <a:off x="7750298"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5"/>
            <p:cNvSpPr/>
            <p:nvPr/>
          </p:nvSpPr>
          <p:spPr>
            <a:xfrm>
              <a:off x="7750298"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5"/>
            <p:cNvSpPr/>
            <p:nvPr/>
          </p:nvSpPr>
          <p:spPr>
            <a:xfrm>
              <a:off x="7750298"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5"/>
            <p:cNvSpPr/>
            <p:nvPr/>
          </p:nvSpPr>
          <p:spPr>
            <a:xfrm>
              <a:off x="7750298"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5"/>
            <p:cNvSpPr/>
            <p:nvPr/>
          </p:nvSpPr>
          <p:spPr>
            <a:xfrm>
              <a:off x="7750174" y="2265583"/>
              <a:ext cx="38928" cy="33238"/>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5"/>
            <p:cNvSpPr/>
            <p:nvPr/>
          </p:nvSpPr>
          <p:spPr>
            <a:xfrm>
              <a:off x="7750298"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5"/>
            <p:cNvSpPr/>
            <p:nvPr/>
          </p:nvSpPr>
          <p:spPr>
            <a:xfrm>
              <a:off x="7750174" y="2360510"/>
              <a:ext cx="38928" cy="33331"/>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5"/>
            <p:cNvSpPr/>
            <p:nvPr/>
          </p:nvSpPr>
          <p:spPr>
            <a:xfrm>
              <a:off x="7797832" y="1600467"/>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5"/>
            <p:cNvSpPr/>
            <p:nvPr/>
          </p:nvSpPr>
          <p:spPr>
            <a:xfrm>
              <a:off x="7797832" y="1648001"/>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5"/>
            <p:cNvSpPr/>
            <p:nvPr/>
          </p:nvSpPr>
          <p:spPr>
            <a:xfrm>
              <a:off x="7797832" y="1695519"/>
              <a:ext cx="38757" cy="33222"/>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5"/>
            <p:cNvSpPr/>
            <p:nvPr/>
          </p:nvSpPr>
          <p:spPr>
            <a:xfrm>
              <a:off x="7797832" y="174291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5"/>
            <p:cNvSpPr/>
            <p:nvPr/>
          </p:nvSpPr>
          <p:spPr>
            <a:xfrm>
              <a:off x="7797832" y="1790446"/>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5"/>
            <p:cNvSpPr/>
            <p:nvPr/>
          </p:nvSpPr>
          <p:spPr>
            <a:xfrm>
              <a:off x="7797832" y="1837965"/>
              <a:ext cx="38757" cy="33238"/>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5"/>
            <p:cNvSpPr/>
            <p:nvPr/>
          </p:nvSpPr>
          <p:spPr>
            <a:xfrm>
              <a:off x="7797832" y="1885499"/>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5"/>
            <p:cNvSpPr/>
            <p:nvPr/>
          </p:nvSpPr>
          <p:spPr>
            <a:xfrm>
              <a:off x="7797832" y="1932892"/>
              <a:ext cx="38788" cy="33363"/>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5"/>
            <p:cNvSpPr/>
            <p:nvPr/>
          </p:nvSpPr>
          <p:spPr>
            <a:xfrm>
              <a:off x="7797832" y="1980426"/>
              <a:ext cx="38788" cy="33331"/>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5"/>
            <p:cNvSpPr/>
            <p:nvPr/>
          </p:nvSpPr>
          <p:spPr>
            <a:xfrm>
              <a:off x="784522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5"/>
            <p:cNvSpPr/>
            <p:nvPr/>
          </p:nvSpPr>
          <p:spPr>
            <a:xfrm>
              <a:off x="784522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5"/>
            <p:cNvSpPr/>
            <p:nvPr/>
          </p:nvSpPr>
          <p:spPr>
            <a:xfrm>
              <a:off x="784522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5"/>
            <p:cNvSpPr/>
            <p:nvPr/>
          </p:nvSpPr>
          <p:spPr>
            <a:xfrm>
              <a:off x="784522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5"/>
            <p:cNvSpPr/>
            <p:nvPr/>
          </p:nvSpPr>
          <p:spPr>
            <a:xfrm>
              <a:off x="784522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5"/>
            <p:cNvSpPr/>
            <p:nvPr/>
          </p:nvSpPr>
          <p:spPr>
            <a:xfrm>
              <a:off x="784522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5"/>
            <p:cNvSpPr/>
            <p:nvPr/>
          </p:nvSpPr>
          <p:spPr>
            <a:xfrm>
              <a:off x="7845226" y="1885499"/>
              <a:ext cx="38804" cy="33269"/>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5"/>
            <p:cNvSpPr/>
            <p:nvPr/>
          </p:nvSpPr>
          <p:spPr>
            <a:xfrm>
              <a:off x="784522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5"/>
            <p:cNvSpPr/>
            <p:nvPr/>
          </p:nvSpPr>
          <p:spPr>
            <a:xfrm>
              <a:off x="784522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5"/>
            <p:cNvSpPr/>
            <p:nvPr/>
          </p:nvSpPr>
          <p:spPr>
            <a:xfrm>
              <a:off x="784522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5"/>
            <p:cNvSpPr/>
            <p:nvPr/>
          </p:nvSpPr>
          <p:spPr>
            <a:xfrm>
              <a:off x="7797832" y="2027960"/>
              <a:ext cx="38788" cy="33253"/>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5"/>
            <p:cNvSpPr/>
            <p:nvPr/>
          </p:nvSpPr>
          <p:spPr>
            <a:xfrm>
              <a:off x="7797832" y="2075478"/>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5"/>
            <p:cNvSpPr/>
            <p:nvPr/>
          </p:nvSpPr>
          <p:spPr>
            <a:xfrm>
              <a:off x="7797832" y="2123012"/>
              <a:ext cx="38881" cy="33316"/>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5"/>
            <p:cNvSpPr/>
            <p:nvPr/>
          </p:nvSpPr>
          <p:spPr>
            <a:xfrm>
              <a:off x="7797832" y="2170531"/>
              <a:ext cx="38788" cy="33331"/>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5"/>
            <p:cNvSpPr/>
            <p:nvPr/>
          </p:nvSpPr>
          <p:spPr>
            <a:xfrm>
              <a:off x="7797692" y="2360510"/>
              <a:ext cx="38928" cy="33331"/>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5"/>
            <p:cNvSpPr/>
            <p:nvPr/>
          </p:nvSpPr>
          <p:spPr>
            <a:xfrm>
              <a:off x="7797832" y="2312992"/>
              <a:ext cx="38788" cy="33316"/>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5"/>
            <p:cNvSpPr/>
            <p:nvPr/>
          </p:nvSpPr>
          <p:spPr>
            <a:xfrm>
              <a:off x="7797692" y="2265583"/>
              <a:ext cx="38928" cy="33238"/>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5"/>
            <p:cNvSpPr/>
            <p:nvPr/>
          </p:nvSpPr>
          <p:spPr>
            <a:xfrm>
              <a:off x="7797832" y="2218065"/>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5"/>
            <p:cNvSpPr/>
            <p:nvPr/>
          </p:nvSpPr>
          <p:spPr>
            <a:xfrm>
              <a:off x="7750298"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5"/>
            <p:cNvSpPr/>
            <p:nvPr/>
          </p:nvSpPr>
          <p:spPr>
            <a:xfrm>
              <a:off x="770276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5"/>
            <p:cNvSpPr/>
            <p:nvPr/>
          </p:nvSpPr>
          <p:spPr>
            <a:xfrm>
              <a:off x="7655246" y="2218065"/>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5"/>
            <p:cNvSpPr/>
            <p:nvPr/>
          </p:nvSpPr>
          <p:spPr>
            <a:xfrm>
              <a:off x="7607712"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5"/>
            <p:cNvSpPr/>
            <p:nvPr/>
          </p:nvSpPr>
          <p:spPr>
            <a:xfrm>
              <a:off x="7560194" y="2218065"/>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5"/>
            <p:cNvSpPr/>
            <p:nvPr/>
          </p:nvSpPr>
          <p:spPr>
            <a:xfrm>
              <a:off x="7512660"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5"/>
            <p:cNvSpPr/>
            <p:nvPr/>
          </p:nvSpPr>
          <p:spPr>
            <a:xfrm>
              <a:off x="7940153" y="2835522"/>
              <a:ext cx="38928" cy="33269"/>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5"/>
            <p:cNvSpPr/>
            <p:nvPr/>
          </p:nvSpPr>
          <p:spPr>
            <a:xfrm>
              <a:off x="7940153" y="2788004"/>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5"/>
            <p:cNvSpPr/>
            <p:nvPr/>
          </p:nvSpPr>
          <p:spPr>
            <a:xfrm>
              <a:off x="7987672"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5"/>
            <p:cNvSpPr/>
            <p:nvPr/>
          </p:nvSpPr>
          <p:spPr>
            <a:xfrm>
              <a:off x="7987672" y="2645542"/>
              <a:ext cx="38928" cy="33269"/>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5"/>
            <p:cNvSpPr/>
            <p:nvPr/>
          </p:nvSpPr>
          <p:spPr>
            <a:xfrm>
              <a:off x="7892744"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5"/>
            <p:cNvSpPr/>
            <p:nvPr/>
          </p:nvSpPr>
          <p:spPr>
            <a:xfrm>
              <a:off x="7892744"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5"/>
            <p:cNvSpPr/>
            <p:nvPr/>
          </p:nvSpPr>
          <p:spPr>
            <a:xfrm>
              <a:off x="784522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5"/>
            <p:cNvSpPr/>
            <p:nvPr/>
          </p:nvSpPr>
          <p:spPr>
            <a:xfrm>
              <a:off x="784522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5"/>
            <p:cNvSpPr/>
            <p:nvPr/>
          </p:nvSpPr>
          <p:spPr>
            <a:xfrm>
              <a:off x="784522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5"/>
            <p:cNvSpPr/>
            <p:nvPr/>
          </p:nvSpPr>
          <p:spPr>
            <a:xfrm>
              <a:off x="7797739" y="2835522"/>
              <a:ext cx="38881" cy="33331"/>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5"/>
            <p:cNvSpPr/>
            <p:nvPr/>
          </p:nvSpPr>
          <p:spPr>
            <a:xfrm>
              <a:off x="7797739" y="2788004"/>
              <a:ext cx="38881" cy="33316"/>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5"/>
            <p:cNvSpPr/>
            <p:nvPr/>
          </p:nvSpPr>
          <p:spPr>
            <a:xfrm>
              <a:off x="7940153" y="2930574"/>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5"/>
            <p:cNvSpPr/>
            <p:nvPr/>
          </p:nvSpPr>
          <p:spPr>
            <a:xfrm>
              <a:off x="7892744"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5"/>
            <p:cNvSpPr/>
            <p:nvPr/>
          </p:nvSpPr>
          <p:spPr>
            <a:xfrm>
              <a:off x="784522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5"/>
            <p:cNvSpPr/>
            <p:nvPr/>
          </p:nvSpPr>
          <p:spPr>
            <a:xfrm>
              <a:off x="7797692" y="2930574"/>
              <a:ext cx="38897" cy="33238"/>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5"/>
            <p:cNvSpPr/>
            <p:nvPr/>
          </p:nvSpPr>
          <p:spPr>
            <a:xfrm>
              <a:off x="7750298" y="2930574"/>
              <a:ext cx="38757" cy="33238"/>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5"/>
            <p:cNvSpPr/>
            <p:nvPr/>
          </p:nvSpPr>
          <p:spPr>
            <a:xfrm>
              <a:off x="7750298"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5"/>
            <p:cNvSpPr/>
            <p:nvPr/>
          </p:nvSpPr>
          <p:spPr>
            <a:xfrm>
              <a:off x="7702764"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5"/>
            <p:cNvSpPr/>
            <p:nvPr/>
          </p:nvSpPr>
          <p:spPr>
            <a:xfrm>
              <a:off x="7702686" y="2835522"/>
              <a:ext cx="38881" cy="33269"/>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5"/>
            <p:cNvSpPr/>
            <p:nvPr/>
          </p:nvSpPr>
          <p:spPr>
            <a:xfrm>
              <a:off x="7655153" y="2835522"/>
              <a:ext cx="38881" cy="33269"/>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5"/>
            <p:cNvSpPr/>
            <p:nvPr/>
          </p:nvSpPr>
          <p:spPr>
            <a:xfrm>
              <a:off x="7655153"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5"/>
            <p:cNvSpPr/>
            <p:nvPr/>
          </p:nvSpPr>
          <p:spPr>
            <a:xfrm>
              <a:off x="7607634" y="2788004"/>
              <a:ext cx="38881" cy="33316"/>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5"/>
            <p:cNvSpPr/>
            <p:nvPr/>
          </p:nvSpPr>
          <p:spPr>
            <a:xfrm>
              <a:off x="7607634" y="2740470"/>
              <a:ext cx="38881" cy="33363"/>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5"/>
            <p:cNvSpPr/>
            <p:nvPr/>
          </p:nvSpPr>
          <p:spPr>
            <a:xfrm>
              <a:off x="7702686" y="2740470"/>
              <a:ext cx="38881" cy="33331"/>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5"/>
            <p:cNvSpPr/>
            <p:nvPr/>
          </p:nvSpPr>
          <p:spPr>
            <a:xfrm>
              <a:off x="7655246" y="2693076"/>
              <a:ext cx="38788" cy="33269"/>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5"/>
            <p:cNvSpPr/>
            <p:nvPr/>
          </p:nvSpPr>
          <p:spPr>
            <a:xfrm>
              <a:off x="7607712"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5"/>
            <p:cNvSpPr/>
            <p:nvPr/>
          </p:nvSpPr>
          <p:spPr>
            <a:xfrm>
              <a:off x="874773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5"/>
            <p:cNvSpPr/>
            <p:nvPr/>
          </p:nvSpPr>
          <p:spPr>
            <a:xfrm>
              <a:off x="870032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5"/>
            <p:cNvSpPr/>
            <p:nvPr/>
          </p:nvSpPr>
          <p:spPr>
            <a:xfrm>
              <a:off x="870032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5"/>
            <p:cNvSpPr/>
            <p:nvPr/>
          </p:nvSpPr>
          <p:spPr>
            <a:xfrm>
              <a:off x="8652803"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5"/>
            <p:cNvSpPr/>
            <p:nvPr/>
          </p:nvSpPr>
          <p:spPr>
            <a:xfrm>
              <a:off x="8652803"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5"/>
            <p:cNvSpPr/>
            <p:nvPr/>
          </p:nvSpPr>
          <p:spPr>
            <a:xfrm>
              <a:off x="860526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5"/>
            <p:cNvSpPr/>
            <p:nvPr/>
          </p:nvSpPr>
          <p:spPr>
            <a:xfrm>
              <a:off x="8605269" y="160046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5"/>
            <p:cNvSpPr/>
            <p:nvPr/>
          </p:nvSpPr>
          <p:spPr>
            <a:xfrm>
              <a:off x="8557751" y="1695519"/>
              <a:ext cx="38913" cy="33207"/>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5"/>
            <p:cNvSpPr/>
            <p:nvPr/>
          </p:nvSpPr>
          <p:spPr>
            <a:xfrm>
              <a:off x="8557751" y="1600467"/>
              <a:ext cx="38913" cy="33269"/>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5"/>
            <p:cNvSpPr/>
            <p:nvPr/>
          </p:nvSpPr>
          <p:spPr>
            <a:xfrm>
              <a:off x="8510342"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5"/>
            <p:cNvSpPr/>
            <p:nvPr/>
          </p:nvSpPr>
          <p:spPr>
            <a:xfrm>
              <a:off x="8510342"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5"/>
            <p:cNvSpPr/>
            <p:nvPr/>
          </p:nvSpPr>
          <p:spPr>
            <a:xfrm>
              <a:off x="851034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5"/>
            <p:cNvSpPr/>
            <p:nvPr/>
          </p:nvSpPr>
          <p:spPr>
            <a:xfrm>
              <a:off x="8510342"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5"/>
            <p:cNvSpPr/>
            <p:nvPr/>
          </p:nvSpPr>
          <p:spPr>
            <a:xfrm>
              <a:off x="8462824"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5"/>
            <p:cNvSpPr/>
            <p:nvPr/>
          </p:nvSpPr>
          <p:spPr>
            <a:xfrm>
              <a:off x="8462824"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5"/>
            <p:cNvSpPr/>
            <p:nvPr/>
          </p:nvSpPr>
          <p:spPr>
            <a:xfrm>
              <a:off x="8462824"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5"/>
            <p:cNvSpPr/>
            <p:nvPr/>
          </p:nvSpPr>
          <p:spPr>
            <a:xfrm>
              <a:off x="8462824"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5"/>
            <p:cNvSpPr/>
            <p:nvPr/>
          </p:nvSpPr>
          <p:spPr>
            <a:xfrm>
              <a:off x="8415165"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5"/>
            <p:cNvSpPr/>
            <p:nvPr/>
          </p:nvSpPr>
          <p:spPr>
            <a:xfrm>
              <a:off x="8415165"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5"/>
            <p:cNvSpPr/>
            <p:nvPr/>
          </p:nvSpPr>
          <p:spPr>
            <a:xfrm>
              <a:off x="8415165"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5"/>
            <p:cNvSpPr/>
            <p:nvPr/>
          </p:nvSpPr>
          <p:spPr>
            <a:xfrm>
              <a:off x="8415165" y="155293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5"/>
            <p:cNvSpPr/>
            <p:nvPr/>
          </p:nvSpPr>
          <p:spPr>
            <a:xfrm>
              <a:off x="8367771"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5"/>
            <p:cNvSpPr/>
            <p:nvPr/>
          </p:nvSpPr>
          <p:spPr>
            <a:xfrm>
              <a:off x="8367771"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5"/>
            <p:cNvSpPr/>
            <p:nvPr/>
          </p:nvSpPr>
          <p:spPr>
            <a:xfrm>
              <a:off x="8367771"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5"/>
            <p:cNvSpPr/>
            <p:nvPr/>
          </p:nvSpPr>
          <p:spPr>
            <a:xfrm>
              <a:off x="8367771"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5"/>
            <p:cNvSpPr/>
            <p:nvPr/>
          </p:nvSpPr>
          <p:spPr>
            <a:xfrm>
              <a:off x="8367771"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5"/>
            <p:cNvSpPr/>
            <p:nvPr/>
          </p:nvSpPr>
          <p:spPr>
            <a:xfrm>
              <a:off x="8320237" y="174291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5"/>
            <p:cNvSpPr/>
            <p:nvPr/>
          </p:nvSpPr>
          <p:spPr>
            <a:xfrm>
              <a:off x="8320237" y="155293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5"/>
            <p:cNvSpPr/>
            <p:nvPr/>
          </p:nvSpPr>
          <p:spPr>
            <a:xfrm>
              <a:off x="8272719"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5"/>
            <p:cNvSpPr/>
            <p:nvPr/>
          </p:nvSpPr>
          <p:spPr>
            <a:xfrm>
              <a:off x="8272719"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5"/>
            <p:cNvSpPr/>
            <p:nvPr/>
          </p:nvSpPr>
          <p:spPr>
            <a:xfrm>
              <a:off x="8272719" y="1505414"/>
              <a:ext cx="38788" cy="33331"/>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5"/>
            <p:cNvSpPr/>
            <p:nvPr/>
          </p:nvSpPr>
          <p:spPr>
            <a:xfrm>
              <a:off x="8225185" y="1742913"/>
              <a:ext cx="38928" cy="33331"/>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5"/>
            <p:cNvSpPr/>
            <p:nvPr/>
          </p:nvSpPr>
          <p:spPr>
            <a:xfrm>
              <a:off x="8225185" y="1505414"/>
              <a:ext cx="38928" cy="33331"/>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5"/>
            <p:cNvSpPr/>
            <p:nvPr/>
          </p:nvSpPr>
          <p:spPr>
            <a:xfrm>
              <a:off x="8177651" y="2170531"/>
              <a:ext cx="38928" cy="33331"/>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5"/>
            <p:cNvSpPr/>
            <p:nvPr/>
          </p:nvSpPr>
          <p:spPr>
            <a:xfrm>
              <a:off x="8177651" y="2123012"/>
              <a:ext cx="39022" cy="33316"/>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5"/>
            <p:cNvSpPr/>
            <p:nvPr/>
          </p:nvSpPr>
          <p:spPr>
            <a:xfrm>
              <a:off x="8177651" y="202796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5"/>
            <p:cNvSpPr/>
            <p:nvPr/>
          </p:nvSpPr>
          <p:spPr>
            <a:xfrm>
              <a:off x="8177651" y="183798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5"/>
            <p:cNvSpPr/>
            <p:nvPr/>
          </p:nvSpPr>
          <p:spPr>
            <a:xfrm>
              <a:off x="8177651" y="174291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5"/>
            <p:cNvSpPr/>
            <p:nvPr/>
          </p:nvSpPr>
          <p:spPr>
            <a:xfrm>
              <a:off x="8177651" y="155293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5"/>
            <p:cNvSpPr/>
            <p:nvPr/>
          </p:nvSpPr>
          <p:spPr>
            <a:xfrm>
              <a:off x="8177651" y="1505414"/>
              <a:ext cx="38928" cy="33331"/>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5"/>
            <p:cNvSpPr/>
            <p:nvPr/>
          </p:nvSpPr>
          <p:spPr>
            <a:xfrm>
              <a:off x="813025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5"/>
            <p:cNvSpPr/>
            <p:nvPr/>
          </p:nvSpPr>
          <p:spPr>
            <a:xfrm>
              <a:off x="813025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5"/>
            <p:cNvSpPr/>
            <p:nvPr/>
          </p:nvSpPr>
          <p:spPr>
            <a:xfrm>
              <a:off x="813025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5"/>
            <p:cNvSpPr/>
            <p:nvPr/>
          </p:nvSpPr>
          <p:spPr>
            <a:xfrm>
              <a:off x="813025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5"/>
            <p:cNvSpPr/>
            <p:nvPr/>
          </p:nvSpPr>
          <p:spPr>
            <a:xfrm>
              <a:off x="813025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5"/>
            <p:cNvSpPr/>
            <p:nvPr/>
          </p:nvSpPr>
          <p:spPr>
            <a:xfrm>
              <a:off x="813025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5"/>
            <p:cNvSpPr/>
            <p:nvPr/>
          </p:nvSpPr>
          <p:spPr>
            <a:xfrm>
              <a:off x="8130258"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5"/>
            <p:cNvSpPr/>
            <p:nvPr/>
          </p:nvSpPr>
          <p:spPr>
            <a:xfrm>
              <a:off x="8082739" y="2265583"/>
              <a:ext cx="38788" cy="33238"/>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5"/>
            <p:cNvSpPr/>
            <p:nvPr/>
          </p:nvSpPr>
          <p:spPr>
            <a:xfrm>
              <a:off x="8082739" y="2218065"/>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5"/>
            <p:cNvSpPr/>
            <p:nvPr/>
          </p:nvSpPr>
          <p:spPr>
            <a:xfrm>
              <a:off x="8082739" y="1980426"/>
              <a:ext cx="38788" cy="33331"/>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5"/>
            <p:cNvSpPr/>
            <p:nvPr/>
          </p:nvSpPr>
          <p:spPr>
            <a:xfrm>
              <a:off x="8082739" y="1932892"/>
              <a:ext cx="38788" cy="33331"/>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5"/>
            <p:cNvSpPr/>
            <p:nvPr/>
          </p:nvSpPr>
          <p:spPr>
            <a:xfrm>
              <a:off x="8082739" y="1885499"/>
              <a:ext cx="38788" cy="33269"/>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5"/>
            <p:cNvSpPr/>
            <p:nvPr/>
          </p:nvSpPr>
          <p:spPr>
            <a:xfrm>
              <a:off x="8082739" y="1837980"/>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5"/>
            <p:cNvSpPr/>
            <p:nvPr/>
          </p:nvSpPr>
          <p:spPr>
            <a:xfrm>
              <a:off x="8082739" y="1790446"/>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5"/>
            <p:cNvSpPr/>
            <p:nvPr/>
          </p:nvSpPr>
          <p:spPr>
            <a:xfrm>
              <a:off x="8082739" y="155293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5"/>
            <p:cNvSpPr/>
            <p:nvPr/>
          </p:nvSpPr>
          <p:spPr>
            <a:xfrm>
              <a:off x="803520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5"/>
            <p:cNvSpPr/>
            <p:nvPr/>
          </p:nvSpPr>
          <p:spPr>
            <a:xfrm>
              <a:off x="803520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5"/>
            <p:cNvSpPr/>
            <p:nvPr/>
          </p:nvSpPr>
          <p:spPr>
            <a:xfrm>
              <a:off x="803520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5"/>
            <p:cNvSpPr/>
            <p:nvPr/>
          </p:nvSpPr>
          <p:spPr>
            <a:xfrm>
              <a:off x="803520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5"/>
            <p:cNvSpPr/>
            <p:nvPr/>
          </p:nvSpPr>
          <p:spPr>
            <a:xfrm>
              <a:off x="7987672"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5"/>
            <p:cNvSpPr/>
            <p:nvPr/>
          </p:nvSpPr>
          <p:spPr>
            <a:xfrm>
              <a:off x="7987672"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5"/>
            <p:cNvSpPr/>
            <p:nvPr/>
          </p:nvSpPr>
          <p:spPr>
            <a:xfrm>
              <a:off x="7987672"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5"/>
            <p:cNvSpPr/>
            <p:nvPr/>
          </p:nvSpPr>
          <p:spPr>
            <a:xfrm>
              <a:off x="7987672" y="202796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5"/>
            <p:cNvSpPr/>
            <p:nvPr/>
          </p:nvSpPr>
          <p:spPr>
            <a:xfrm>
              <a:off x="7987672" y="1552933"/>
              <a:ext cx="38928" cy="33331"/>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5"/>
            <p:cNvSpPr/>
            <p:nvPr/>
          </p:nvSpPr>
          <p:spPr>
            <a:xfrm>
              <a:off x="7940153" y="2075478"/>
              <a:ext cx="38928" cy="33269"/>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5"/>
            <p:cNvSpPr/>
            <p:nvPr/>
          </p:nvSpPr>
          <p:spPr>
            <a:xfrm>
              <a:off x="7940153" y="155293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5"/>
            <p:cNvSpPr/>
            <p:nvPr/>
          </p:nvSpPr>
          <p:spPr>
            <a:xfrm>
              <a:off x="7892744"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5"/>
            <p:cNvSpPr/>
            <p:nvPr/>
          </p:nvSpPr>
          <p:spPr>
            <a:xfrm>
              <a:off x="789274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5"/>
            <p:cNvSpPr/>
            <p:nvPr/>
          </p:nvSpPr>
          <p:spPr>
            <a:xfrm>
              <a:off x="789274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5"/>
            <p:cNvSpPr/>
            <p:nvPr/>
          </p:nvSpPr>
          <p:spPr>
            <a:xfrm>
              <a:off x="789274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5"/>
            <p:cNvSpPr/>
            <p:nvPr/>
          </p:nvSpPr>
          <p:spPr>
            <a:xfrm>
              <a:off x="789274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5"/>
            <p:cNvSpPr/>
            <p:nvPr/>
          </p:nvSpPr>
          <p:spPr>
            <a:xfrm>
              <a:off x="784522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5"/>
            <p:cNvSpPr/>
            <p:nvPr/>
          </p:nvSpPr>
          <p:spPr>
            <a:xfrm>
              <a:off x="7845226" y="2360510"/>
              <a:ext cx="38804" cy="33331"/>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5"/>
            <p:cNvSpPr/>
            <p:nvPr/>
          </p:nvSpPr>
          <p:spPr>
            <a:xfrm>
              <a:off x="7845226" y="2312992"/>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5"/>
            <p:cNvSpPr/>
            <p:nvPr/>
          </p:nvSpPr>
          <p:spPr>
            <a:xfrm>
              <a:off x="784522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5"/>
            <p:cNvSpPr/>
            <p:nvPr/>
          </p:nvSpPr>
          <p:spPr>
            <a:xfrm>
              <a:off x="7845226"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5"/>
            <p:cNvSpPr/>
            <p:nvPr/>
          </p:nvSpPr>
          <p:spPr>
            <a:xfrm>
              <a:off x="784522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5"/>
            <p:cNvSpPr/>
            <p:nvPr/>
          </p:nvSpPr>
          <p:spPr>
            <a:xfrm>
              <a:off x="784522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5"/>
            <p:cNvSpPr/>
            <p:nvPr/>
          </p:nvSpPr>
          <p:spPr>
            <a:xfrm>
              <a:off x="7797832" y="2408044"/>
              <a:ext cx="38788" cy="33269"/>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5"/>
            <p:cNvSpPr/>
            <p:nvPr/>
          </p:nvSpPr>
          <p:spPr>
            <a:xfrm>
              <a:off x="7797832" y="155293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5"/>
            <p:cNvSpPr/>
            <p:nvPr/>
          </p:nvSpPr>
          <p:spPr>
            <a:xfrm>
              <a:off x="7797739" y="1458021"/>
              <a:ext cx="38881" cy="33316"/>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5"/>
            <p:cNvSpPr/>
            <p:nvPr/>
          </p:nvSpPr>
          <p:spPr>
            <a:xfrm>
              <a:off x="7750298"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5"/>
            <p:cNvSpPr/>
            <p:nvPr/>
          </p:nvSpPr>
          <p:spPr>
            <a:xfrm>
              <a:off x="7750298"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5"/>
            <p:cNvSpPr/>
            <p:nvPr/>
          </p:nvSpPr>
          <p:spPr>
            <a:xfrm>
              <a:off x="7750298" y="2550490"/>
              <a:ext cx="38804" cy="33331"/>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5"/>
            <p:cNvSpPr/>
            <p:nvPr/>
          </p:nvSpPr>
          <p:spPr>
            <a:xfrm>
              <a:off x="7750298" y="2408044"/>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5"/>
            <p:cNvSpPr/>
            <p:nvPr/>
          </p:nvSpPr>
          <p:spPr>
            <a:xfrm>
              <a:off x="7750298" y="155293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5"/>
            <p:cNvSpPr/>
            <p:nvPr/>
          </p:nvSpPr>
          <p:spPr>
            <a:xfrm>
              <a:off x="7750205" y="1458021"/>
              <a:ext cx="38897" cy="33316"/>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5"/>
            <p:cNvSpPr/>
            <p:nvPr/>
          </p:nvSpPr>
          <p:spPr>
            <a:xfrm>
              <a:off x="7702764"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5"/>
            <p:cNvSpPr/>
            <p:nvPr/>
          </p:nvSpPr>
          <p:spPr>
            <a:xfrm>
              <a:off x="7702764" y="2503096"/>
              <a:ext cx="38804" cy="33222"/>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5"/>
            <p:cNvSpPr/>
            <p:nvPr/>
          </p:nvSpPr>
          <p:spPr>
            <a:xfrm>
              <a:off x="770276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5"/>
            <p:cNvSpPr/>
            <p:nvPr/>
          </p:nvSpPr>
          <p:spPr>
            <a:xfrm>
              <a:off x="770276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5"/>
            <p:cNvSpPr/>
            <p:nvPr/>
          </p:nvSpPr>
          <p:spPr>
            <a:xfrm>
              <a:off x="7702764"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5"/>
            <p:cNvSpPr/>
            <p:nvPr/>
          </p:nvSpPr>
          <p:spPr>
            <a:xfrm>
              <a:off x="7702686" y="1458021"/>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5"/>
            <p:cNvSpPr/>
            <p:nvPr/>
          </p:nvSpPr>
          <p:spPr>
            <a:xfrm>
              <a:off x="7655246" y="2598024"/>
              <a:ext cx="38788" cy="33316"/>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5"/>
            <p:cNvSpPr/>
            <p:nvPr/>
          </p:nvSpPr>
          <p:spPr>
            <a:xfrm>
              <a:off x="7655246" y="2550490"/>
              <a:ext cx="38788" cy="33331"/>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5"/>
            <p:cNvSpPr/>
            <p:nvPr/>
          </p:nvSpPr>
          <p:spPr>
            <a:xfrm>
              <a:off x="7655153" y="1458021"/>
              <a:ext cx="38881" cy="33253"/>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5"/>
            <p:cNvSpPr/>
            <p:nvPr/>
          </p:nvSpPr>
          <p:spPr>
            <a:xfrm>
              <a:off x="7607712" y="2550490"/>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5"/>
            <p:cNvSpPr/>
            <p:nvPr/>
          </p:nvSpPr>
          <p:spPr>
            <a:xfrm>
              <a:off x="7607712"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5"/>
            <p:cNvSpPr/>
            <p:nvPr/>
          </p:nvSpPr>
          <p:spPr>
            <a:xfrm>
              <a:off x="7607634" y="1458021"/>
              <a:ext cx="38881" cy="33253"/>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5"/>
            <p:cNvSpPr/>
            <p:nvPr/>
          </p:nvSpPr>
          <p:spPr>
            <a:xfrm>
              <a:off x="7560194"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5"/>
            <p:cNvSpPr/>
            <p:nvPr/>
          </p:nvSpPr>
          <p:spPr>
            <a:xfrm>
              <a:off x="7560194"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5"/>
            <p:cNvSpPr/>
            <p:nvPr/>
          </p:nvSpPr>
          <p:spPr>
            <a:xfrm>
              <a:off x="7560194" y="1505414"/>
              <a:ext cx="38928" cy="33331"/>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5"/>
            <p:cNvSpPr/>
            <p:nvPr/>
          </p:nvSpPr>
          <p:spPr>
            <a:xfrm>
              <a:off x="7560194" y="145802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5"/>
            <p:cNvSpPr/>
            <p:nvPr/>
          </p:nvSpPr>
          <p:spPr>
            <a:xfrm>
              <a:off x="7512660"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5"/>
            <p:cNvSpPr/>
            <p:nvPr/>
          </p:nvSpPr>
          <p:spPr>
            <a:xfrm>
              <a:off x="7512660"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5"/>
            <p:cNvSpPr/>
            <p:nvPr/>
          </p:nvSpPr>
          <p:spPr>
            <a:xfrm>
              <a:off x="7465142" y="2455563"/>
              <a:ext cx="38788" cy="33269"/>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5"/>
            <p:cNvSpPr/>
            <p:nvPr/>
          </p:nvSpPr>
          <p:spPr>
            <a:xfrm>
              <a:off x="7465142" y="2408044"/>
              <a:ext cx="38788" cy="33269"/>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5"/>
            <p:cNvSpPr/>
            <p:nvPr/>
          </p:nvSpPr>
          <p:spPr>
            <a:xfrm>
              <a:off x="7465142" y="1505414"/>
              <a:ext cx="38788" cy="33331"/>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5"/>
            <p:cNvSpPr/>
            <p:nvPr/>
          </p:nvSpPr>
          <p:spPr>
            <a:xfrm>
              <a:off x="7417608"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5"/>
            <p:cNvSpPr/>
            <p:nvPr/>
          </p:nvSpPr>
          <p:spPr>
            <a:xfrm>
              <a:off x="7417608" y="2455563"/>
              <a:ext cx="38804" cy="33269"/>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5"/>
            <p:cNvSpPr/>
            <p:nvPr/>
          </p:nvSpPr>
          <p:spPr>
            <a:xfrm>
              <a:off x="7417608" y="1552933"/>
              <a:ext cx="38804" cy="33269"/>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5"/>
            <p:cNvSpPr/>
            <p:nvPr/>
          </p:nvSpPr>
          <p:spPr>
            <a:xfrm>
              <a:off x="7370089" y="2645542"/>
              <a:ext cx="38913" cy="33269"/>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5"/>
            <p:cNvSpPr/>
            <p:nvPr/>
          </p:nvSpPr>
          <p:spPr>
            <a:xfrm>
              <a:off x="7370089" y="2598024"/>
              <a:ext cx="38913" cy="33316"/>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5"/>
            <p:cNvSpPr/>
            <p:nvPr/>
          </p:nvSpPr>
          <p:spPr>
            <a:xfrm>
              <a:off x="7370089" y="2550490"/>
              <a:ext cx="38913" cy="33331"/>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5"/>
            <p:cNvSpPr/>
            <p:nvPr/>
          </p:nvSpPr>
          <p:spPr>
            <a:xfrm>
              <a:off x="7370089" y="2503096"/>
              <a:ext cx="38913" cy="33222"/>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5"/>
            <p:cNvSpPr/>
            <p:nvPr/>
          </p:nvSpPr>
          <p:spPr>
            <a:xfrm>
              <a:off x="7370089" y="2455563"/>
              <a:ext cx="38913" cy="33269"/>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5"/>
            <p:cNvSpPr/>
            <p:nvPr/>
          </p:nvSpPr>
          <p:spPr>
            <a:xfrm>
              <a:off x="7370089" y="2408044"/>
              <a:ext cx="38913" cy="33269"/>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5"/>
            <p:cNvSpPr/>
            <p:nvPr/>
          </p:nvSpPr>
          <p:spPr>
            <a:xfrm>
              <a:off x="7370089" y="1600467"/>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5"/>
            <p:cNvSpPr/>
            <p:nvPr/>
          </p:nvSpPr>
          <p:spPr>
            <a:xfrm>
              <a:off x="7370089" y="155293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5"/>
            <p:cNvSpPr/>
            <p:nvPr/>
          </p:nvSpPr>
          <p:spPr>
            <a:xfrm>
              <a:off x="7322680"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5"/>
            <p:cNvSpPr/>
            <p:nvPr/>
          </p:nvSpPr>
          <p:spPr>
            <a:xfrm>
              <a:off x="7322680"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5"/>
            <p:cNvSpPr/>
            <p:nvPr/>
          </p:nvSpPr>
          <p:spPr>
            <a:xfrm>
              <a:off x="7322680" y="250309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5"/>
            <p:cNvSpPr/>
            <p:nvPr/>
          </p:nvSpPr>
          <p:spPr>
            <a:xfrm>
              <a:off x="7322680"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5"/>
            <p:cNvSpPr/>
            <p:nvPr/>
          </p:nvSpPr>
          <p:spPr>
            <a:xfrm>
              <a:off x="7322680"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5"/>
            <p:cNvSpPr/>
            <p:nvPr/>
          </p:nvSpPr>
          <p:spPr>
            <a:xfrm>
              <a:off x="7322680"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5"/>
            <p:cNvSpPr/>
            <p:nvPr/>
          </p:nvSpPr>
          <p:spPr>
            <a:xfrm>
              <a:off x="7322680"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5"/>
            <p:cNvSpPr/>
            <p:nvPr/>
          </p:nvSpPr>
          <p:spPr>
            <a:xfrm>
              <a:off x="7275162"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5"/>
            <p:cNvSpPr/>
            <p:nvPr/>
          </p:nvSpPr>
          <p:spPr>
            <a:xfrm>
              <a:off x="7275162"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5"/>
            <p:cNvSpPr/>
            <p:nvPr/>
          </p:nvSpPr>
          <p:spPr>
            <a:xfrm>
              <a:off x="7275162"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5"/>
            <p:cNvSpPr/>
            <p:nvPr/>
          </p:nvSpPr>
          <p:spPr>
            <a:xfrm>
              <a:off x="7275162"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5"/>
            <p:cNvSpPr/>
            <p:nvPr/>
          </p:nvSpPr>
          <p:spPr>
            <a:xfrm>
              <a:off x="7275162"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5"/>
            <p:cNvSpPr/>
            <p:nvPr/>
          </p:nvSpPr>
          <p:spPr>
            <a:xfrm>
              <a:off x="7275162"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5"/>
            <p:cNvSpPr/>
            <p:nvPr/>
          </p:nvSpPr>
          <p:spPr>
            <a:xfrm>
              <a:off x="7227628" y="2360510"/>
              <a:ext cx="38804" cy="33331"/>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5"/>
            <p:cNvSpPr/>
            <p:nvPr/>
          </p:nvSpPr>
          <p:spPr>
            <a:xfrm>
              <a:off x="7227628"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5"/>
            <p:cNvSpPr/>
            <p:nvPr/>
          </p:nvSpPr>
          <p:spPr>
            <a:xfrm>
              <a:off x="722762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5"/>
            <p:cNvSpPr/>
            <p:nvPr/>
          </p:nvSpPr>
          <p:spPr>
            <a:xfrm>
              <a:off x="7227628"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5"/>
            <p:cNvSpPr/>
            <p:nvPr/>
          </p:nvSpPr>
          <p:spPr>
            <a:xfrm>
              <a:off x="7180110" y="2360510"/>
              <a:ext cx="38913" cy="33331"/>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5"/>
            <p:cNvSpPr/>
            <p:nvPr/>
          </p:nvSpPr>
          <p:spPr>
            <a:xfrm>
              <a:off x="7180110" y="2312992"/>
              <a:ext cx="38913" cy="33316"/>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5"/>
            <p:cNvSpPr/>
            <p:nvPr/>
          </p:nvSpPr>
          <p:spPr>
            <a:xfrm>
              <a:off x="7180110" y="160046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5"/>
            <p:cNvSpPr/>
            <p:nvPr/>
          </p:nvSpPr>
          <p:spPr>
            <a:xfrm>
              <a:off x="7180110"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5"/>
            <p:cNvSpPr/>
            <p:nvPr/>
          </p:nvSpPr>
          <p:spPr>
            <a:xfrm>
              <a:off x="7180110" y="145802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5"/>
            <p:cNvSpPr/>
            <p:nvPr/>
          </p:nvSpPr>
          <p:spPr>
            <a:xfrm>
              <a:off x="7180110" y="1362969"/>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5"/>
            <p:cNvSpPr/>
            <p:nvPr/>
          </p:nvSpPr>
          <p:spPr>
            <a:xfrm>
              <a:off x="7132576" y="2455563"/>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5"/>
            <p:cNvSpPr/>
            <p:nvPr/>
          </p:nvSpPr>
          <p:spPr>
            <a:xfrm>
              <a:off x="7132576" y="2408044"/>
              <a:ext cx="38928" cy="33269"/>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5"/>
            <p:cNvSpPr/>
            <p:nvPr/>
          </p:nvSpPr>
          <p:spPr>
            <a:xfrm>
              <a:off x="7132576" y="2312992"/>
              <a:ext cx="38928" cy="33316"/>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5"/>
            <p:cNvSpPr/>
            <p:nvPr/>
          </p:nvSpPr>
          <p:spPr>
            <a:xfrm>
              <a:off x="7132576"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5"/>
            <p:cNvSpPr/>
            <p:nvPr/>
          </p:nvSpPr>
          <p:spPr>
            <a:xfrm>
              <a:off x="7132576" y="145802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5"/>
            <p:cNvSpPr/>
            <p:nvPr/>
          </p:nvSpPr>
          <p:spPr>
            <a:xfrm>
              <a:off x="7085182" y="2503096"/>
              <a:ext cx="38788" cy="33222"/>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5"/>
            <p:cNvSpPr/>
            <p:nvPr/>
          </p:nvSpPr>
          <p:spPr>
            <a:xfrm>
              <a:off x="7085182" y="2455563"/>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5"/>
            <p:cNvSpPr/>
            <p:nvPr/>
          </p:nvSpPr>
          <p:spPr>
            <a:xfrm>
              <a:off x="7085182" y="2408044"/>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5"/>
            <p:cNvSpPr/>
            <p:nvPr/>
          </p:nvSpPr>
          <p:spPr>
            <a:xfrm>
              <a:off x="7085182" y="2265583"/>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5"/>
            <p:cNvSpPr/>
            <p:nvPr/>
          </p:nvSpPr>
          <p:spPr>
            <a:xfrm>
              <a:off x="7085182"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5"/>
            <p:cNvSpPr/>
            <p:nvPr/>
          </p:nvSpPr>
          <p:spPr>
            <a:xfrm>
              <a:off x="7085182"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5"/>
            <p:cNvSpPr/>
            <p:nvPr/>
          </p:nvSpPr>
          <p:spPr>
            <a:xfrm>
              <a:off x="7085182"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5"/>
            <p:cNvSpPr/>
            <p:nvPr/>
          </p:nvSpPr>
          <p:spPr>
            <a:xfrm>
              <a:off x="7085182" y="1362969"/>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5"/>
            <p:cNvSpPr/>
            <p:nvPr/>
          </p:nvSpPr>
          <p:spPr>
            <a:xfrm>
              <a:off x="7037648" y="2550490"/>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5"/>
            <p:cNvSpPr/>
            <p:nvPr/>
          </p:nvSpPr>
          <p:spPr>
            <a:xfrm>
              <a:off x="7037648"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5"/>
            <p:cNvSpPr/>
            <p:nvPr/>
          </p:nvSpPr>
          <p:spPr>
            <a:xfrm>
              <a:off x="7037648"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5"/>
            <p:cNvSpPr/>
            <p:nvPr/>
          </p:nvSpPr>
          <p:spPr>
            <a:xfrm>
              <a:off x="7037648"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5"/>
            <p:cNvSpPr/>
            <p:nvPr/>
          </p:nvSpPr>
          <p:spPr>
            <a:xfrm>
              <a:off x="703764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5"/>
            <p:cNvSpPr/>
            <p:nvPr/>
          </p:nvSpPr>
          <p:spPr>
            <a:xfrm>
              <a:off x="703764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5"/>
            <p:cNvSpPr/>
            <p:nvPr/>
          </p:nvSpPr>
          <p:spPr>
            <a:xfrm>
              <a:off x="703764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5"/>
            <p:cNvSpPr/>
            <p:nvPr/>
          </p:nvSpPr>
          <p:spPr>
            <a:xfrm>
              <a:off x="7037648"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5"/>
            <p:cNvSpPr/>
            <p:nvPr/>
          </p:nvSpPr>
          <p:spPr>
            <a:xfrm>
              <a:off x="699013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5"/>
            <p:cNvSpPr/>
            <p:nvPr/>
          </p:nvSpPr>
          <p:spPr>
            <a:xfrm>
              <a:off x="6990130"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5"/>
            <p:cNvSpPr/>
            <p:nvPr/>
          </p:nvSpPr>
          <p:spPr>
            <a:xfrm>
              <a:off x="6990130"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5"/>
            <p:cNvSpPr/>
            <p:nvPr/>
          </p:nvSpPr>
          <p:spPr>
            <a:xfrm>
              <a:off x="699013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5"/>
            <p:cNvSpPr/>
            <p:nvPr/>
          </p:nvSpPr>
          <p:spPr>
            <a:xfrm>
              <a:off x="699013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5"/>
            <p:cNvSpPr/>
            <p:nvPr/>
          </p:nvSpPr>
          <p:spPr>
            <a:xfrm>
              <a:off x="699013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5"/>
            <p:cNvSpPr/>
            <p:nvPr/>
          </p:nvSpPr>
          <p:spPr>
            <a:xfrm>
              <a:off x="6942596" y="2550490"/>
              <a:ext cx="38928" cy="33331"/>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5"/>
            <p:cNvSpPr/>
            <p:nvPr/>
          </p:nvSpPr>
          <p:spPr>
            <a:xfrm>
              <a:off x="6942596" y="2503096"/>
              <a:ext cx="38928" cy="33222"/>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5"/>
            <p:cNvSpPr/>
            <p:nvPr/>
          </p:nvSpPr>
          <p:spPr>
            <a:xfrm>
              <a:off x="6942596" y="2455563"/>
              <a:ext cx="38928" cy="33269"/>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5"/>
            <p:cNvSpPr/>
            <p:nvPr/>
          </p:nvSpPr>
          <p:spPr>
            <a:xfrm>
              <a:off x="6942596" y="2312992"/>
              <a:ext cx="38928" cy="33316"/>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5"/>
            <p:cNvSpPr/>
            <p:nvPr/>
          </p:nvSpPr>
          <p:spPr>
            <a:xfrm>
              <a:off x="6942596" y="2265583"/>
              <a:ext cx="38928" cy="33238"/>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5"/>
            <p:cNvSpPr/>
            <p:nvPr/>
          </p:nvSpPr>
          <p:spPr>
            <a:xfrm>
              <a:off x="6942596" y="2218065"/>
              <a:ext cx="38928" cy="33269"/>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5"/>
            <p:cNvSpPr/>
            <p:nvPr/>
          </p:nvSpPr>
          <p:spPr>
            <a:xfrm>
              <a:off x="689506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5"/>
            <p:cNvSpPr/>
            <p:nvPr/>
          </p:nvSpPr>
          <p:spPr>
            <a:xfrm>
              <a:off x="689506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5"/>
            <p:cNvSpPr/>
            <p:nvPr/>
          </p:nvSpPr>
          <p:spPr>
            <a:xfrm>
              <a:off x="6895062" y="2360510"/>
              <a:ext cx="38928" cy="33331"/>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5"/>
            <p:cNvSpPr/>
            <p:nvPr/>
          </p:nvSpPr>
          <p:spPr>
            <a:xfrm>
              <a:off x="6895062" y="2312992"/>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5"/>
            <p:cNvSpPr/>
            <p:nvPr/>
          </p:nvSpPr>
          <p:spPr>
            <a:xfrm>
              <a:off x="6847668" y="236051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5"/>
            <p:cNvSpPr/>
            <p:nvPr/>
          </p:nvSpPr>
          <p:spPr>
            <a:xfrm>
              <a:off x="6847668"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5"/>
            <p:cNvSpPr/>
            <p:nvPr/>
          </p:nvSpPr>
          <p:spPr>
            <a:xfrm>
              <a:off x="6847668"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5"/>
            <p:cNvSpPr/>
            <p:nvPr/>
          </p:nvSpPr>
          <p:spPr>
            <a:xfrm>
              <a:off x="684766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5"/>
            <p:cNvSpPr/>
            <p:nvPr/>
          </p:nvSpPr>
          <p:spPr>
            <a:xfrm>
              <a:off x="684766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5"/>
            <p:cNvSpPr/>
            <p:nvPr/>
          </p:nvSpPr>
          <p:spPr>
            <a:xfrm>
              <a:off x="6847668" y="2123012"/>
              <a:ext cx="38881" cy="33316"/>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5"/>
            <p:cNvSpPr/>
            <p:nvPr/>
          </p:nvSpPr>
          <p:spPr>
            <a:xfrm>
              <a:off x="680015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5"/>
            <p:cNvSpPr/>
            <p:nvPr/>
          </p:nvSpPr>
          <p:spPr>
            <a:xfrm>
              <a:off x="680015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5"/>
            <p:cNvSpPr/>
            <p:nvPr/>
          </p:nvSpPr>
          <p:spPr>
            <a:xfrm>
              <a:off x="680015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5"/>
            <p:cNvSpPr/>
            <p:nvPr/>
          </p:nvSpPr>
          <p:spPr>
            <a:xfrm>
              <a:off x="6752616" y="2170531"/>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5"/>
            <p:cNvSpPr/>
            <p:nvPr/>
          </p:nvSpPr>
          <p:spPr>
            <a:xfrm>
              <a:off x="6752616" y="2123012"/>
              <a:ext cx="38881" cy="33316"/>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85"/>
          <p:cNvSpPr txBox="1"/>
          <p:nvPr/>
        </p:nvSpPr>
        <p:spPr>
          <a:xfrm>
            <a:off x="1679433" y="1667388"/>
            <a:ext cx="2278500" cy="13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725" name="Google Shape;2725;p85"/>
          <p:cNvSpPr txBox="1"/>
          <p:nvPr/>
        </p:nvSpPr>
        <p:spPr>
          <a:xfrm>
            <a:off x="18949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726" name="Google Shape;2726;p85"/>
          <p:cNvSpPr/>
          <p:nvPr/>
        </p:nvSpPr>
        <p:spPr>
          <a:xfrm>
            <a:off x="1784213" y="3242188"/>
            <a:ext cx="110700" cy="11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5"/>
          <p:cNvSpPr txBox="1"/>
          <p:nvPr/>
        </p:nvSpPr>
        <p:spPr>
          <a:xfrm>
            <a:off x="28747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728" name="Google Shape;2728;p85"/>
          <p:cNvSpPr/>
          <p:nvPr/>
        </p:nvSpPr>
        <p:spPr>
          <a:xfrm>
            <a:off x="2764013" y="3242188"/>
            <a:ext cx="110700" cy="11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5"/>
          <p:cNvSpPr txBox="1"/>
          <p:nvPr/>
        </p:nvSpPr>
        <p:spPr>
          <a:xfrm>
            <a:off x="38545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730" name="Google Shape;2730;p85"/>
          <p:cNvSpPr/>
          <p:nvPr/>
        </p:nvSpPr>
        <p:spPr>
          <a:xfrm>
            <a:off x="3743813" y="3242188"/>
            <a:ext cx="110700" cy="110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1" name="Google Shape;2731;p85"/>
          <p:cNvGrpSpPr/>
          <p:nvPr/>
        </p:nvGrpSpPr>
        <p:grpSpPr>
          <a:xfrm>
            <a:off x="1084825" y="1152525"/>
            <a:ext cx="506100" cy="3417500"/>
            <a:chOff x="1084825" y="1152525"/>
            <a:chExt cx="506100" cy="3417500"/>
          </a:xfrm>
        </p:grpSpPr>
        <p:sp>
          <p:nvSpPr>
            <p:cNvPr id="2732" name="Google Shape;2732;p8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733" name="Google Shape;2733;p85"/>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8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 of </a:t>
            </a:r>
            <a:r>
              <a:rPr lang="en">
                <a:solidFill>
                  <a:schemeClr val="accent2"/>
                </a:solidFill>
              </a:rPr>
              <a:t>‘September’</a:t>
            </a:r>
            <a:r>
              <a:rPr lang="en">
                <a:solidFill>
                  <a:schemeClr val="accent6"/>
                </a:solidFill>
              </a:rPr>
              <a:t>{</a:t>
            </a:r>
            <a:endParaRPr>
              <a:solidFill>
                <a:schemeClr val="accent6"/>
              </a:solidFill>
            </a:endParaRPr>
          </a:p>
        </p:txBody>
      </p:sp>
      <p:sp>
        <p:nvSpPr>
          <p:cNvPr id="2739" name="Google Shape;2739;p86"/>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740" name="Google Shape;2740;p86"/>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741" name="Google Shape;2741;p86"/>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742" name="Google Shape;2742;p86"/>
          <p:cNvGraphicFramePr/>
          <p:nvPr/>
        </p:nvGraphicFramePr>
        <p:xfrm>
          <a:off x="1681025" y="1353045"/>
          <a:ext cx="3000000" cy="3000000"/>
        </p:xfrm>
        <a:graphic>
          <a:graphicData uri="http://schemas.openxmlformats.org/drawingml/2006/table">
            <a:tbl>
              <a:tblPr>
                <a:noFill/>
                <a:tableStyleId>{DE58669D-D78D-4E23-BACD-080A64244BAF}</a:tableStyleId>
              </a:tblPr>
              <a:tblGrid>
                <a:gridCol w="431925">
                  <a:extLst>
                    <a:ext uri="{9D8B030D-6E8A-4147-A177-3AD203B41FA5}">
                      <a16:colId xmlns:a16="http://schemas.microsoft.com/office/drawing/2014/main" val="20000"/>
                    </a:ext>
                  </a:extLst>
                </a:gridCol>
                <a:gridCol w="431925">
                  <a:extLst>
                    <a:ext uri="{9D8B030D-6E8A-4147-A177-3AD203B41FA5}">
                      <a16:colId xmlns:a16="http://schemas.microsoft.com/office/drawing/2014/main" val="20001"/>
                    </a:ext>
                  </a:extLst>
                </a:gridCol>
                <a:gridCol w="431925">
                  <a:extLst>
                    <a:ext uri="{9D8B030D-6E8A-4147-A177-3AD203B41FA5}">
                      <a16:colId xmlns:a16="http://schemas.microsoft.com/office/drawing/2014/main" val="20002"/>
                    </a:ext>
                  </a:extLst>
                </a:gridCol>
                <a:gridCol w="431925">
                  <a:extLst>
                    <a:ext uri="{9D8B030D-6E8A-4147-A177-3AD203B41FA5}">
                      <a16:colId xmlns:a16="http://schemas.microsoft.com/office/drawing/2014/main" val="20003"/>
                    </a:ext>
                  </a:extLst>
                </a:gridCol>
                <a:gridCol w="431925">
                  <a:extLst>
                    <a:ext uri="{9D8B030D-6E8A-4147-A177-3AD203B41FA5}">
                      <a16:colId xmlns:a16="http://schemas.microsoft.com/office/drawing/2014/main" val="20004"/>
                    </a:ext>
                  </a:extLst>
                </a:gridCol>
                <a:gridCol w="431925">
                  <a:extLst>
                    <a:ext uri="{9D8B030D-6E8A-4147-A177-3AD203B41FA5}">
                      <a16:colId xmlns:a16="http://schemas.microsoft.com/office/drawing/2014/main" val="20005"/>
                    </a:ext>
                  </a:extLst>
                </a:gridCol>
                <a:gridCol w="431925">
                  <a:extLst>
                    <a:ext uri="{9D8B030D-6E8A-4147-A177-3AD203B41FA5}">
                      <a16:colId xmlns:a16="http://schemas.microsoft.com/office/drawing/2014/main" val="20006"/>
                    </a:ext>
                  </a:extLst>
                </a:gridCol>
              </a:tblGrid>
              <a:tr h="334875">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0"/>
                  </a:ext>
                </a:extLst>
              </a:tr>
              <a:tr h="305250">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1"/>
                  </a:ext>
                </a:extLst>
              </a:tr>
              <a:tr h="305250">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2"/>
                  </a:ext>
                </a:extLst>
              </a:tr>
              <a:tr h="305250">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3"/>
                  </a:ext>
                </a:extLst>
              </a:tr>
              <a:tr h="305250">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cxnSp>
        <p:nvCxnSpPr>
          <p:cNvPr id="2743" name="Google Shape;2743;p86"/>
          <p:cNvCxnSpPr/>
          <p:nvPr/>
        </p:nvCxnSpPr>
        <p:spPr>
          <a:xfrm>
            <a:off x="2722925" y="2180172"/>
            <a:ext cx="5709300" cy="0"/>
          </a:xfrm>
          <a:prstGeom prst="straightConnector1">
            <a:avLst/>
          </a:prstGeom>
          <a:noFill/>
          <a:ln w="9525" cap="flat" cmpd="sng">
            <a:solidFill>
              <a:schemeClr val="accent4"/>
            </a:solidFill>
            <a:prstDash val="solid"/>
            <a:round/>
            <a:headEnd type="none" w="med" len="med"/>
            <a:tailEnd type="none" w="med" len="med"/>
          </a:ln>
        </p:spPr>
      </p:cxnSp>
      <p:cxnSp>
        <p:nvCxnSpPr>
          <p:cNvPr id="2744" name="Google Shape;2744;p86"/>
          <p:cNvCxnSpPr/>
          <p:nvPr/>
        </p:nvCxnSpPr>
        <p:spPr>
          <a:xfrm>
            <a:off x="1771675" y="2572467"/>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745" name="Google Shape;2745;p86"/>
          <p:cNvCxnSpPr/>
          <p:nvPr/>
        </p:nvCxnSpPr>
        <p:spPr>
          <a:xfrm>
            <a:off x="1771675" y="2964761"/>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746" name="Google Shape;2746;p86"/>
          <p:cNvCxnSpPr/>
          <p:nvPr/>
        </p:nvCxnSpPr>
        <p:spPr>
          <a:xfrm>
            <a:off x="1771675" y="3357056"/>
            <a:ext cx="6660600" cy="0"/>
          </a:xfrm>
          <a:prstGeom prst="straightConnector1">
            <a:avLst/>
          </a:prstGeom>
          <a:noFill/>
          <a:ln w="9525" cap="flat" cmpd="sng">
            <a:solidFill>
              <a:schemeClr val="accent4"/>
            </a:solidFill>
            <a:prstDash val="solid"/>
            <a:round/>
            <a:headEnd type="none" w="med" len="med"/>
            <a:tailEnd type="none" w="med" len="med"/>
          </a:ln>
        </p:spPr>
      </p:cxnSp>
      <p:sp>
        <p:nvSpPr>
          <p:cNvPr id="2747" name="Google Shape;2747;p86"/>
          <p:cNvSpPr txBox="1"/>
          <p:nvPr/>
        </p:nvSpPr>
        <p:spPr>
          <a:xfrm>
            <a:off x="5018825" y="1868375"/>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748" name="Google Shape;2748;p86"/>
          <p:cNvSpPr txBox="1"/>
          <p:nvPr/>
        </p:nvSpPr>
        <p:spPr>
          <a:xfrm>
            <a:off x="5018825" y="2260669"/>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749" name="Google Shape;2749;p86"/>
          <p:cNvSpPr txBox="1"/>
          <p:nvPr/>
        </p:nvSpPr>
        <p:spPr>
          <a:xfrm>
            <a:off x="5018825" y="2652964"/>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750" name="Google Shape;2750;p86"/>
          <p:cNvSpPr txBox="1"/>
          <p:nvPr/>
        </p:nvSpPr>
        <p:spPr>
          <a:xfrm>
            <a:off x="5018825" y="3045258"/>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751" name="Google Shape;2751;p86"/>
          <p:cNvCxnSpPr/>
          <p:nvPr/>
        </p:nvCxnSpPr>
        <p:spPr>
          <a:xfrm>
            <a:off x="1771675" y="3749350"/>
            <a:ext cx="6660600" cy="0"/>
          </a:xfrm>
          <a:prstGeom prst="straightConnector1">
            <a:avLst/>
          </a:prstGeom>
          <a:noFill/>
          <a:ln w="9525" cap="flat" cmpd="sng">
            <a:solidFill>
              <a:schemeClr val="accent4"/>
            </a:solidFill>
            <a:prstDash val="solid"/>
            <a:round/>
            <a:headEnd type="none" w="med" len="med"/>
            <a:tailEnd type="none" w="med" len="med"/>
          </a:ln>
        </p:spPr>
      </p:cxnSp>
      <p:sp>
        <p:nvSpPr>
          <p:cNvPr id="2752" name="Google Shape;2752;p86"/>
          <p:cNvSpPr txBox="1"/>
          <p:nvPr/>
        </p:nvSpPr>
        <p:spPr>
          <a:xfrm>
            <a:off x="5018825" y="3437553"/>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753" name="Google Shape;2753;p86"/>
          <p:cNvGrpSpPr/>
          <p:nvPr/>
        </p:nvGrpSpPr>
        <p:grpSpPr>
          <a:xfrm>
            <a:off x="1084825" y="1152525"/>
            <a:ext cx="506100" cy="3417500"/>
            <a:chOff x="1084825" y="1152525"/>
            <a:chExt cx="506100" cy="3417500"/>
          </a:xfrm>
        </p:grpSpPr>
        <p:sp>
          <p:nvSpPr>
            <p:cNvPr id="2754" name="Google Shape;2754;p8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755" name="Google Shape;2755;p8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2759"/>
        <p:cNvGrpSpPr/>
        <p:nvPr/>
      </p:nvGrpSpPr>
      <p:grpSpPr>
        <a:xfrm>
          <a:off x="0" y="0"/>
          <a:ext cx="0" cy="0"/>
          <a:chOff x="0" y="0"/>
          <a:chExt cx="0" cy="0"/>
        </a:xfrm>
      </p:grpSpPr>
      <p:sp>
        <p:nvSpPr>
          <p:cNvPr id="2760" name="Google Shape;2760;p8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JavaScript For </a:t>
            </a:r>
            <a:r>
              <a:rPr lang="en">
                <a:solidFill>
                  <a:schemeClr val="accent2"/>
                </a:solidFill>
              </a:rPr>
              <a:t>‘Beginners’ </a:t>
            </a:r>
            <a:r>
              <a:rPr lang="en">
                <a:solidFill>
                  <a:schemeClr val="accent6"/>
                </a:solidFill>
              </a:rPr>
              <a:t>{</a:t>
            </a:r>
            <a:endParaRPr>
              <a:solidFill>
                <a:schemeClr val="accent2"/>
              </a:solidFill>
            </a:endParaRPr>
          </a:p>
        </p:txBody>
      </p:sp>
      <p:sp>
        <p:nvSpPr>
          <p:cNvPr id="2761" name="Google Shape;2761;p8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2762" name="Google Shape;2762;p8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2763" name="Google Shape;2763;p8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764" name="Google Shape;2764;p8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2765" name="Google Shape;2765;p8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2766" name="Google Shape;2766;p8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767" name="Google Shape;2767;p8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2768" name="Google Shape;2768;p8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769" name="Google Shape;2769;p8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770" name="Google Shape;2770;p8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771" name="Google Shape;2771;p8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Earth</a:t>
            </a:r>
            <a:endParaRPr/>
          </a:p>
        </p:txBody>
      </p:sp>
      <p:sp>
        <p:nvSpPr>
          <p:cNvPr id="2772" name="Google Shape;2772;p8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2773" name="Google Shape;2773;p8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774" name="Google Shape;2774;p8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775" name="Google Shape;2775;p8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776" name="Google Shape;2776;p87"/>
          <p:cNvGrpSpPr/>
          <p:nvPr/>
        </p:nvGrpSpPr>
        <p:grpSpPr>
          <a:xfrm>
            <a:off x="1084825" y="1152525"/>
            <a:ext cx="506100" cy="3417500"/>
            <a:chOff x="1084825" y="1152525"/>
            <a:chExt cx="506100" cy="3417500"/>
          </a:xfrm>
        </p:grpSpPr>
        <p:sp>
          <p:nvSpPr>
            <p:cNvPr id="2777" name="Google Shape;2777;p8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778" name="Google Shape;2778;p8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782"/>
        <p:cNvGrpSpPr/>
        <p:nvPr/>
      </p:nvGrpSpPr>
      <p:grpSpPr>
        <a:xfrm>
          <a:off x="0" y="0"/>
          <a:ext cx="0" cy="0"/>
          <a:chOff x="0" y="0"/>
          <a:chExt cx="0" cy="0"/>
        </a:xfrm>
      </p:grpSpPr>
      <p:sp>
        <p:nvSpPr>
          <p:cNvPr id="2783" name="Google Shape;2783;p88"/>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784" name="Google Shape;2784;p88"/>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2785" name="Google Shape;2785;p8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786" name="Google Shape;2786;p8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787" name="Google Shape;2787;p88"/>
          <p:cNvPicPr preferRelativeResize="0"/>
          <p:nvPr/>
        </p:nvPicPr>
        <p:blipFill rotWithShape="1">
          <a:blip r:embed="rId3">
            <a:alphaModFix/>
          </a:blip>
          <a:srcRect l="1295" r="1305"/>
          <a:stretch/>
        </p:blipFill>
        <p:spPr>
          <a:xfrm>
            <a:off x="5147992" y="1304555"/>
            <a:ext cx="3131950" cy="1808731"/>
          </a:xfrm>
          <a:prstGeom prst="rect">
            <a:avLst/>
          </a:prstGeom>
          <a:noFill/>
          <a:ln w="9525" cap="flat" cmpd="sng">
            <a:solidFill>
              <a:schemeClr val="accent3"/>
            </a:solidFill>
            <a:prstDash val="solid"/>
            <a:round/>
            <a:headEnd type="none" w="sm" len="sm"/>
            <a:tailEnd type="none" w="sm" len="sm"/>
          </a:ln>
        </p:spPr>
      </p:pic>
      <p:grpSp>
        <p:nvGrpSpPr>
          <p:cNvPr id="2788" name="Google Shape;2788;p88"/>
          <p:cNvGrpSpPr/>
          <p:nvPr/>
        </p:nvGrpSpPr>
        <p:grpSpPr>
          <a:xfrm>
            <a:off x="1084825" y="2246100"/>
            <a:ext cx="506100" cy="2323925"/>
            <a:chOff x="1084825" y="2246100"/>
            <a:chExt cx="506100" cy="2323925"/>
          </a:xfrm>
        </p:grpSpPr>
        <p:sp>
          <p:nvSpPr>
            <p:cNvPr id="2789" name="Google Shape;2789;p88"/>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790" name="Google Shape;2790;p88"/>
            <p:cNvCxnSpPr/>
            <p:nvPr/>
          </p:nvCxnSpPr>
          <p:spPr>
            <a:xfrm>
              <a:off x="1337875" y="2246100"/>
              <a:ext cx="0" cy="1687500"/>
            </a:xfrm>
            <a:prstGeom prst="straightConnector1">
              <a:avLst/>
            </a:prstGeom>
            <a:noFill/>
            <a:ln w="9525" cap="flat" cmpd="sng">
              <a:solidFill>
                <a:schemeClr val="accent4"/>
              </a:solidFill>
              <a:prstDash val="solid"/>
              <a:round/>
              <a:headEnd type="none" w="med" len="med"/>
              <a:tailEnd type="none" w="med" len="med"/>
            </a:ln>
          </p:spPr>
        </p:cxnSp>
      </p:grpSp>
      <p:sp>
        <p:nvSpPr>
          <p:cNvPr id="2791" name="Google Shape;2791;p8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792" name="Google Shape;2792;p88"/>
          <p:cNvGrpSpPr/>
          <p:nvPr/>
        </p:nvGrpSpPr>
        <p:grpSpPr>
          <a:xfrm>
            <a:off x="4994678" y="1173377"/>
            <a:ext cx="3439196" cy="2775803"/>
            <a:chOff x="4994678" y="1173377"/>
            <a:chExt cx="3439196" cy="2775803"/>
          </a:xfrm>
        </p:grpSpPr>
        <p:grpSp>
          <p:nvGrpSpPr>
            <p:cNvPr id="2793" name="Google Shape;2793;p88"/>
            <p:cNvGrpSpPr/>
            <p:nvPr/>
          </p:nvGrpSpPr>
          <p:grpSpPr>
            <a:xfrm>
              <a:off x="4994678" y="1173377"/>
              <a:ext cx="3439196" cy="2775803"/>
              <a:chOff x="4572031" y="1415284"/>
              <a:chExt cx="2875341" cy="2319354"/>
            </a:xfrm>
          </p:grpSpPr>
          <p:grpSp>
            <p:nvGrpSpPr>
              <p:cNvPr id="2794" name="Google Shape;2794;p88"/>
              <p:cNvGrpSpPr/>
              <p:nvPr/>
            </p:nvGrpSpPr>
            <p:grpSpPr>
              <a:xfrm>
                <a:off x="4572031" y="1415284"/>
                <a:ext cx="2875341" cy="1993075"/>
                <a:chOff x="3665860" y="822037"/>
                <a:chExt cx="4758136" cy="3243937"/>
              </a:xfrm>
            </p:grpSpPr>
            <p:grpSp>
              <p:nvGrpSpPr>
                <p:cNvPr id="2795" name="Google Shape;2795;p88"/>
                <p:cNvGrpSpPr/>
                <p:nvPr/>
              </p:nvGrpSpPr>
              <p:grpSpPr>
                <a:xfrm>
                  <a:off x="3665860" y="822037"/>
                  <a:ext cx="4758136" cy="3243937"/>
                  <a:chOff x="518725" y="252435"/>
                  <a:chExt cx="6524250" cy="4448015"/>
                </a:xfrm>
              </p:grpSpPr>
              <p:sp>
                <p:nvSpPr>
                  <p:cNvPr id="2796" name="Google Shape;2796;p8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797" name="Google Shape;2797;p8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798" name="Google Shape;2798;p88"/>
                <p:cNvSpPr/>
                <p:nvPr/>
              </p:nvSpPr>
              <p:spPr>
                <a:xfrm>
                  <a:off x="5947879" y="3778845"/>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799" name="Google Shape;2799;p88"/>
              <p:cNvSpPr/>
              <p:nvPr/>
            </p:nvSpPr>
            <p:spPr>
              <a:xfrm>
                <a:off x="5498909" y="340836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cxnSp>
          <p:nvCxnSpPr>
            <p:cNvPr id="2800" name="Google Shape;2800;p88"/>
            <p:cNvCxnSpPr/>
            <p:nvPr/>
          </p:nvCxnSpPr>
          <p:spPr>
            <a:xfrm rot="10800000">
              <a:off x="5370275" y="3949180"/>
              <a:ext cx="2688000" cy="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3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Bindings</a:t>
            </a:r>
            <a:endParaRPr/>
          </a:p>
        </p:txBody>
      </p:sp>
      <p:sp>
        <p:nvSpPr>
          <p:cNvPr id="502" name="Google Shape;502;p33"/>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Association of a name with a value</a:t>
            </a:r>
            <a:endParaRPr sz="2000"/>
          </a:p>
          <a:p>
            <a:pPr marL="457200" lvl="0" indent="-342900" algn="l" rtl="0">
              <a:spcBef>
                <a:spcPts val="1200"/>
              </a:spcBef>
              <a:spcAft>
                <a:spcPts val="0"/>
              </a:spcAft>
              <a:buSzPts val="1800"/>
              <a:buChar char="-"/>
            </a:pPr>
            <a:r>
              <a:rPr lang="en" sz="1800"/>
              <a:t>Also referred to as </a:t>
            </a:r>
            <a:r>
              <a:rPr lang="en" sz="1800">
                <a:solidFill>
                  <a:schemeClr val="accent6"/>
                </a:solidFill>
              </a:rPr>
              <a:t>Named Binding</a:t>
            </a:r>
            <a:endParaRPr sz="1800">
              <a:solidFill>
                <a:schemeClr val="accent6"/>
              </a:solidFill>
            </a:endParaRPr>
          </a:p>
          <a:p>
            <a:pPr marL="457200" lvl="0" indent="-342900" algn="l" rtl="0">
              <a:spcBef>
                <a:spcPts val="1000"/>
              </a:spcBef>
              <a:spcAft>
                <a:spcPts val="0"/>
              </a:spcAft>
              <a:buSzPts val="1800"/>
              <a:buChar char="-"/>
            </a:pPr>
            <a:r>
              <a:rPr lang="en" sz="1800"/>
              <a:t>Purpose </a:t>
            </a:r>
            <a:endParaRPr sz="1800"/>
          </a:p>
          <a:p>
            <a:pPr marL="914400" lvl="1" indent="-330200" algn="l" rtl="0">
              <a:spcBef>
                <a:spcPts val="1000"/>
              </a:spcBef>
              <a:spcAft>
                <a:spcPts val="0"/>
              </a:spcAft>
              <a:buSzPts val="1600"/>
              <a:buChar char="-"/>
            </a:pPr>
            <a:r>
              <a:rPr lang="en" sz="1600"/>
              <a:t>To store values generated by expressions in your code</a:t>
            </a:r>
            <a:endParaRPr sz="1600"/>
          </a:p>
          <a:p>
            <a:pPr marL="914400" lvl="1" indent="-330200" algn="l" rtl="0">
              <a:spcBef>
                <a:spcPts val="1000"/>
              </a:spcBef>
              <a:spcAft>
                <a:spcPts val="0"/>
              </a:spcAft>
              <a:buSzPts val="1600"/>
              <a:buChar char="-"/>
            </a:pPr>
            <a:r>
              <a:rPr lang="en" sz="1600"/>
              <a:t>Allows you to reference those values in your code</a:t>
            </a:r>
            <a:endParaRPr sz="1600"/>
          </a:p>
          <a:p>
            <a:pPr marL="457200" lvl="0" indent="-342900" algn="l" rtl="0">
              <a:spcBef>
                <a:spcPts val="1000"/>
              </a:spcBef>
              <a:spcAft>
                <a:spcPts val="0"/>
              </a:spcAft>
              <a:buSzPts val="1800"/>
              <a:buChar char="-"/>
            </a:pPr>
            <a:r>
              <a:rPr lang="en" sz="1800"/>
              <a:t>Without bindings the program would not be able to remember the work it has already done</a:t>
            </a:r>
            <a:endParaRPr sz="18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804"/>
        <p:cNvGrpSpPr/>
        <p:nvPr/>
      </p:nvGrpSpPr>
      <p:grpSpPr>
        <a:xfrm>
          <a:off x="0" y="0"/>
          <a:ext cx="0" cy="0"/>
          <a:chOff x="0" y="0"/>
          <a:chExt cx="0" cy="0"/>
        </a:xfrm>
      </p:grpSpPr>
      <p:sp>
        <p:nvSpPr>
          <p:cNvPr id="2805" name="Google Shape;2805;p89"/>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 </a:t>
            </a:r>
            <a:r>
              <a:rPr lang="en">
                <a:solidFill>
                  <a:schemeClr val="accent6"/>
                </a:solidFill>
              </a:rPr>
              <a:t>{</a:t>
            </a:r>
            <a:endParaRPr>
              <a:solidFill>
                <a:schemeClr val="accent6"/>
              </a:solidFill>
            </a:endParaRPr>
          </a:p>
        </p:txBody>
      </p:sp>
      <p:sp>
        <p:nvSpPr>
          <p:cNvPr id="2806" name="Google Shape;2806;p89"/>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youremail@freepik.com </a:t>
            </a:r>
            <a:endParaRPr>
              <a:solidFill>
                <a:schemeClr val="accent3"/>
              </a:solidFill>
            </a:endParaRPr>
          </a:p>
          <a:p>
            <a:pPr marL="0" lvl="0" indent="0" algn="l" rtl="0">
              <a:spcBef>
                <a:spcPts val="0"/>
              </a:spcBef>
              <a:spcAft>
                <a:spcPts val="0"/>
              </a:spcAft>
              <a:buNone/>
            </a:pPr>
            <a:r>
              <a:rPr lang="en">
                <a:solidFill>
                  <a:schemeClr val="accent3"/>
                </a:solidFill>
              </a:rPr>
              <a:t>+91  620 421 838 </a:t>
            </a:r>
            <a:endParaRPr>
              <a:solidFill>
                <a:schemeClr val="accent3"/>
              </a:solidFill>
            </a:endParaRPr>
          </a:p>
          <a:p>
            <a:pPr marL="0" lvl="0" indent="0" algn="l" rtl="0">
              <a:spcBef>
                <a:spcPts val="0"/>
              </a:spcBef>
              <a:spcAft>
                <a:spcPts val="0"/>
              </a:spcAft>
              <a:buNone/>
            </a:pPr>
            <a:r>
              <a:rPr lang="en">
                <a:solidFill>
                  <a:schemeClr val="accent3"/>
                </a:solidFill>
              </a:rPr>
              <a:t>yourcompany.com</a:t>
            </a:r>
            <a:endParaRPr>
              <a:solidFill>
                <a:schemeClr val="accent3"/>
              </a:solidFill>
            </a:endParaRPr>
          </a:p>
        </p:txBody>
      </p:sp>
      <p:sp>
        <p:nvSpPr>
          <p:cNvPr id="2807" name="Google Shape;2807;p89"/>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2808" name="Google Shape;2808;p89"/>
          <p:cNvSpPr txBox="1"/>
          <p:nvPr/>
        </p:nvSpPr>
        <p:spPr>
          <a:xfrm>
            <a:off x="2912425" y="3781775"/>
            <a:ext cx="44181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3"/>
                </a:solidFill>
                <a:latin typeface="Fira Code"/>
                <a:ea typeface="Fira Code"/>
                <a:cs typeface="Fira Code"/>
                <a:sym typeface="Fira Code"/>
              </a:rPr>
              <a:t>&lt; Please keep this slide for attribution &gt; </a:t>
            </a:r>
            <a:endParaRPr sz="1200">
              <a:solidFill>
                <a:schemeClr val="accent3"/>
              </a:solidFill>
              <a:latin typeface="Fira Code"/>
              <a:ea typeface="Fira Code"/>
              <a:cs typeface="Fira Code"/>
              <a:sym typeface="Fira Code"/>
            </a:endParaRPr>
          </a:p>
        </p:txBody>
      </p:sp>
      <p:grpSp>
        <p:nvGrpSpPr>
          <p:cNvPr id="2809" name="Google Shape;2809;p89"/>
          <p:cNvGrpSpPr/>
          <p:nvPr/>
        </p:nvGrpSpPr>
        <p:grpSpPr>
          <a:xfrm>
            <a:off x="2584287" y="2579158"/>
            <a:ext cx="375421" cy="353610"/>
            <a:chOff x="4248762" y="2749595"/>
            <a:chExt cx="375421" cy="353610"/>
          </a:xfrm>
        </p:grpSpPr>
        <p:sp>
          <p:nvSpPr>
            <p:cNvPr id="2810" name="Google Shape;2810;p89"/>
            <p:cNvSpPr/>
            <p:nvPr/>
          </p:nvSpPr>
          <p:spPr>
            <a:xfrm>
              <a:off x="4262244" y="2755191"/>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9"/>
            <p:cNvSpPr/>
            <p:nvPr/>
          </p:nvSpPr>
          <p:spPr>
            <a:xfrm>
              <a:off x="4321847" y="2829656"/>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9"/>
            <p:cNvSpPr/>
            <p:nvPr/>
          </p:nvSpPr>
          <p:spPr>
            <a:xfrm>
              <a:off x="4248762" y="2749595"/>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3" name="Google Shape;2813;p89"/>
          <p:cNvGrpSpPr/>
          <p:nvPr/>
        </p:nvGrpSpPr>
        <p:grpSpPr>
          <a:xfrm>
            <a:off x="3654268" y="2579159"/>
            <a:ext cx="372558" cy="353610"/>
            <a:chOff x="5318743" y="2749597"/>
            <a:chExt cx="372558" cy="353610"/>
          </a:xfrm>
        </p:grpSpPr>
        <p:sp>
          <p:nvSpPr>
            <p:cNvPr id="2814" name="Google Shape;2814;p89"/>
            <p:cNvSpPr/>
            <p:nvPr/>
          </p:nvSpPr>
          <p:spPr>
            <a:xfrm>
              <a:off x="5343105" y="2755166"/>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9"/>
            <p:cNvSpPr/>
            <p:nvPr/>
          </p:nvSpPr>
          <p:spPr>
            <a:xfrm>
              <a:off x="5318743" y="2749597"/>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9"/>
            <p:cNvSpPr/>
            <p:nvPr/>
          </p:nvSpPr>
          <p:spPr>
            <a:xfrm>
              <a:off x="5411825" y="2823750"/>
              <a:ext cx="205800" cy="205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9"/>
            <p:cNvSpPr/>
            <p:nvPr/>
          </p:nvSpPr>
          <p:spPr>
            <a:xfrm>
              <a:off x="5451171" y="2868568"/>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89"/>
          <p:cNvGrpSpPr/>
          <p:nvPr/>
        </p:nvGrpSpPr>
        <p:grpSpPr>
          <a:xfrm>
            <a:off x="3120755" y="2565609"/>
            <a:ext cx="372480" cy="353610"/>
            <a:chOff x="4785230" y="2736047"/>
            <a:chExt cx="372480" cy="353610"/>
          </a:xfrm>
        </p:grpSpPr>
        <p:sp>
          <p:nvSpPr>
            <p:cNvPr id="2823" name="Google Shape;2823;p89"/>
            <p:cNvSpPr/>
            <p:nvPr/>
          </p:nvSpPr>
          <p:spPr>
            <a:xfrm>
              <a:off x="4809513" y="2741616"/>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9"/>
            <p:cNvSpPr/>
            <p:nvPr/>
          </p:nvSpPr>
          <p:spPr>
            <a:xfrm>
              <a:off x="4891006" y="2882738"/>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9"/>
            <p:cNvSpPr/>
            <p:nvPr/>
          </p:nvSpPr>
          <p:spPr>
            <a:xfrm>
              <a:off x="4875988" y="2815639"/>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9"/>
            <p:cNvSpPr/>
            <p:nvPr/>
          </p:nvSpPr>
          <p:spPr>
            <a:xfrm>
              <a:off x="4965470" y="2882633"/>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9"/>
            <p:cNvSpPr/>
            <p:nvPr/>
          </p:nvSpPr>
          <p:spPr>
            <a:xfrm>
              <a:off x="4785230" y="2736047"/>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9"/>
            <p:cNvSpPr/>
            <p:nvPr/>
          </p:nvSpPr>
          <p:spPr>
            <a:xfrm>
              <a:off x="4885774" y="2877506"/>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9"/>
            <p:cNvSpPr/>
            <p:nvPr/>
          </p:nvSpPr>
          <p:spPr>
            <a:xfrm>
              <a:off x="4868934" y="2810485"/>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9"/>
            <p:cNvSpPr/>
            <p:nvPr/>
          </p:nvSpPr>
          <p:spPr>
            <a:xfrm>
              <a:off x="4960239" y="2877506"/>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1" name="Google Shape;2831;p89"/>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832" name="Google Shape;2832;p89"/>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833" name="Google Shape;2833;p89"/>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834" name="Google Shape;2834;p89"/>
          <p:cNvGrpSpPr/>
          <p:nvPr/>
        </p:nvGrpSpPr>
        <p:grpSpPr>
          <a:xfrm>
            <a:off x="1084825" y="1152525"/>
            <a:ext cx="506100" cy="3417500"/>
            <a:chOff x="1084825" y="1152525"/>
            <a:chExt cx="506100" cy="3417500"/>
          </a:xfrm>
        </p:grpSpPr>
        <p:sp>
          <p:nvSpPr>
            <p:cNvPr id="2835" name="Google Shape;2835;p8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836" name="Google Shape;2836;p89"/>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840"/>
        <p:cNvGrpSpPr/>
        <p:nvPr/>
      </p:nvGrpSpPr>
      <p:grpSpPr>
        <a:xfrm>
          <a:off x="0" y="0"/>
          <a:ext cx="0" cy="0"/>
          <a:chOff x="0" y="0"/>
          <a:chExt cx="0" cy="0"/>
        </a:xfrm>
      </p:grpSpPr>
      <p:sp>
        <p:nvSpPr>
          <p:cNvPr id="2841" name="Google Shape;2841;p9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842" name="Google Shape;2842;p90"/>
          <p:cNvGrpSpPr/>
          <p:nvPr/>
        </p:nvGrpSpPr>
        <p:grpSpPr>
          <a:xfrm>
            <a:off x="1685093" y="1326590"/>
            <a:ext cx="365763" cy="309009"/>
            <a:chOff x="1200313" y="1357500"/>
            <a:chExt cx="531400" cy="448750"/>
          </a:xfrm>
        </p:grpSpPr>
        <p:sp>
          <p:nvSpPr>
            <p:cNvPr id="2843" name="Google Shape;2843;p90"/>
            <p:cNvSpPr/>
            <p:nvPr/>
          </p:nvSpPr>
          <p:spPr>
            <a:xfrm>
              <a:off x="1324963" y="1605700"/>
              <a:ext cx="283025" cy="191050"/>
            </a:xfrm>
            <a:custGeom>
              <a:avLst/>
              <a:gdLst/>
              <a:ahLst/>
              <a:cxnLst/>
              <a:rect l="l" t="t" r="r" b="b"/>
              <a:pathLst>
                <a:path w="11321" h="7642" extrusionOk="0">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90"/>
            <p:cNvSpPr/>
            <p:nvPr/>
          </p:nvSpPr>
          <p:spPr>
            <a:xfrm>
              <a:off x="1466238" y="1366775"/>
              <a:ext cx="241775" cy="273550"/>
            </a:xfrm>
            <a:custGeom>
              <a:avLst/>
              <a:gdLst/>
              <a:ahLst/>
              <a:cxnLst/>
              <a:rect l="l" t="t" r="r" b="b"/>
              <a:pathLst>
                <a:path w="9671" h="10942" extrusionOk="0">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90"/>
            <p:cNvSpPr/>
            <p:nvPr/>
          </p:nvSpPr>
          <p:spPr>
            <a:xfrm>
              <a:off x="1224488" y="1366775"/>
              <a:ext cx="241775" cy="273550"/>
            </a:xfrm>
            <a:custGeom>
              <a:avLst/>
              <a:gdLst/>
              <a:ahLst/>
              <a:cxnLst/>
              <a:rect l="l" t="t" r="r" b="b"/>
              <a:pathLst>
                <a:path w="9671" h="10942" extrusionOk="0">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90"/>
            <p:cNvSpPr/>
            <p:nvPr/>
          </p:nvSpPr>
          <p:spPr>
            <a:xfrm>
              <a:off x="1325913" y="1522750"/>
              <a:ext cx="140350" cy="126700"/>
            </a:xfrm>
            <a:custGeom>
              <a:avLst/>
              <a:gdLst/>
              <a:ahLst/>
              <a:cxnLst/>
              <a:rect l="l" t="t" r="r" b="b"/>
              <a:pathLst>
                <a:path w="5614" h="5068" extrusionOk="0">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90"/>
            <p:cNvSpPr/>
            <p:nvPr/>
          </p:nvSpPr>
          <p:spPr>
            <a:xfrm>
              <a:off x="1466238" y="1522750"/>
              <a:ext cx="140800" cy="126700"/>
            </a:xfrm>
            <a:custGeom>
              <a:avLst/>
              <a:gdLst/>
              <a:ahLst/>
              <a:cxnLst/>
              <a:rect l="l" t="t" r="r" b="b"/>
              <a:pathLst>
                <a:path w="5632" h="5068" extrusionOk="0">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90"/>
            <p:cNvSpPr/>
            <p:nvPr/>
          </p:nvSpPr>
          <p:spPr>
            <a:xfrm>
              <a:off x="1415513" y="1399500"/>
              <a:ext cx="101950" cy="123275"/>
            </a:xfrm>
            <a:custGeom>
              <a:avLst/>
              <a:gdLst/>
              <a:ahLst/>
              <a:cxnLst/>
              <a:rect l="l" t="t" r="r" b="b"/>
              <a:pathLst>
                <a:path w="4078" h="4931" extrusionOk="0">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90"/>
            <p:cNvSpPr/>
            <p:nvPr/>
          </p:nvSpPr>
          <p:spPr>
            <a:xfrm>
              <a:off x="1416463" y="1513850"/>
              <a:ext cx="100050" cy="102775"/>
            </a:xfrm>
            <a:custGeom>
              <a:avLst/>
              <a:gdLst/>
              <a:ahLst/>
              <a:cxnLst/>
              <a:rect l="l" t="t" r="r" b="b"/>
              <a:pathLst>
                <a:path w="4002" h="4111" extrusionOk="0">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90"/>
            <p:cNvSpPr/>
            <p:nvPr/>
          </p:nvSpPr>
          <p:spPr>
            <a:xfrm>
              <a:off x="1378063" y="1711875"/>
              <a:ext cx="22300" cy="19075"/>
            </a:xfrm>
            <a:custGeom>
              <a:avLst/>
              <a:gdLst/>
              <a:ahLst/>
              <a:cxnLst/>
              <a:rect l="l" t="t" r="r" b="b"/>
              <a:pathLst>
                <a:path w="892" h="763" extrusionOk="0">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90"/>
            <p:cNvSpPr/>
            <p:nvPr/>
          </p:nvSpPr>
          <p:spPr>
            <a:xfrm>
              <a:off x="1404413" y="1732225"/>
              <a:ext cx="132900" cy="36225"/>
            </a:xfrm>
            <a:custGeom>
              <a:avLst/>
              <a:gdLst/>
              <a:ahLst/>
              <a:cxnLst/>
              <a:rect l="l" t="t" r="r" b="b"/>
              <a:pathLst>
                <a:path w="5316" h="1449" extrusionOk="0">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90"/>
            <p:cNvSpPr/>
            <p:nvPr/>
          </p:nvSpPr>
          <p:spPr>
            <a:xfrm>
              <a:off x="1586213" y="1404200"/>
              <a:ext cx="83050" cy="94550"/>
            </a:xfrm>
            <a:custGeom>
              <a:avLst/>
              <a:gdLst/>
              <a:ahLst/>
              <a:cxnLst/>
              <a:rect l="l" t="t" r="r" b="b"/>
              <a:pathLst>
                <a:path w="3322" h="3782" extrusionOk="0">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90"/>
            <p:cNvSpPr/>
            <p:nvPr/>
          </p:nvSpPr>
          <p:spPr>
            <a:xfrm>
              <a:off x="1200313" y="1357500"/>
              <a:ext cx="531400" cy="448750"/>
            </a:xfrm>
            <a:custGeom>
              <a:avLst/>
              <a:gdLst/>
              <a:ahLst/>
              <a:cxnLst/>
              <a:rect l="l" t="t" r="r" b="b"/>
              <a:pathLst>
                <a:path w="21256" h="17950" extrusionOk="0">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90"/>
            <p:cNvSpPr/>
            <p:nvPr/>
          </p:nvSpPr>
          <p:spPr>
            <a:xfrm>
              <a:off x="1263438" y="1404200"/>
              <a:ext cx="83300" cy="94550"/>
            </a:xfrm>
            <a:custGeom>
              <a:avLst/>
              <a:gdLst/>
              <a:ahLst/>
              <a:cxnLst/>
              <a:rect l="l" t="t" r="r" b="b"/>
              <a:pathLst>
                <a:path w="3332" h="3782" extrusionOk="0">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5" name="Google Shape;2855;p90"/>
          <p:cNvGrpSpPr/>
          <p:nvPr/>
        </p:nvGrpSpPr>
        <p:grpSpPr>
          <a:xfrm>
            <a:off x="2398845" y="1298213"/>
            <a:ext cx="365741" cy="365763"/>
            <a:chOff x="1776263" y="1291425"/>
            <a:chExt cx="431400" cy="431375"/>
          </a:xfrm>
        </p:grpSpPr>
        <p:sp>
          <p:nvSpPr>
            <p:cNvPr id="2856" name="Google Shape;2856;p90"/>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90"/>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90"/>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90"/>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90"/>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90"/>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90"/>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90"/>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90"/>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90"/>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90"/>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90"/>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 name="Google Shape;2868;p90"/>
          <p:cNvGrpSpPr/>
          <p:nvPr/>
        </p:nvGrpSpPr>
        <p:grpSpPr>
          <a:xfrm>
            <a:off x="3118490" y="1320720"/>
            <a:ext cx="365731" cy="320750"/>
            <a:chOff x="2363663" y="1358025"/>
            <a:chExt cx="595750" cy="525475"/>
          </a:xfrm>
        </p:grpSpPr>
        <p:sp>
          <p:nvSpPr>
            <p:cNvPr id="2869" name="Google Shape;2869;p90"/>
            <p:cNvSpPr/>
            <p:nvPr/>
          </p:nvSpPr>
          <p:spPr>
            <a:xfrm>
              <a:off x="2380188" y="1552125"/>
              <a:ext cx="562700" cy="320000"/>
            </a:xfrm>
            <a:custGeom>
              <a:avLst/>
              <a:gdLst/>
              <a:ahLst/>
              <a:cxnLst/>
              <a:rect l="l" t="t" r="r" b="b"/>
              <a:pathLst>
                <a:path w="22508" h="12800" extrusionOk="0">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90"/>
            <p:cNvSpPr/>
            <p:nvPr/>
          </p:nvSpPr>
          <p:spPr>
            <a:xfrm>
              <a:off x="2538038" y="1597650"/>
              <a:ext cx="245100" cy="228975"/>
            </a:xfrm>
            <a:custGeom>
              <a:avLst/>
              <a:gdLst/>
              <a:ahLst/>
              <a:cxnLst/>
              <a:rect l="l" t="t" r="r" b="b"/>
              <a:pathLst>
                <a:path w="9804" h="9159" extrusionOk="0">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90"/>
            <p:cNvSpPr/>
            <p:nvPr/>
          </p:nvSpPr>
          <p:spPr>
            <a:xfrm>
              <a:off x="2603938" y="1677750"/>
              <a:ext cx="115200" cy="91525"/>
            </a:xfrm>
            <a:custGeom>
              <a:avLst/>
              <a:gdLst/>
              <a:ahLst/>
              <a:cxnLst/>
              <a:rect l="l" t="t" r="r" b="b"/>
              <a:pathLst>
                <a:path w="4608" h="3661" extrusionOk="0">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90"/>
            <p:cNvSpPr/>
            <p:nvPr/>
          </p:nvSpPr>
          <p:spPr>
            <a:xfrm>
              <a:off x="2581163" y="1609050"/>
              <a:ext cx="27050" cy="22750"/>
            </a:xfrm>
            <a:custGeom>
              <a:avLst/>
              <a:gdLst/>
              <a:ahLst/>
              <a:cxnLst/>
              <a:rect l="l" t="t" r="r" b="b"/>
              <a:pathLst>
                <a:path w="1082" h="910" extrusionOk="0">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90"/>
            <p:cNvSpPr/>
            <p:nvPr/>
          </p:nvSpPr>
          <p:spPr>
            <a:xfrm>
              <a:off x="2529513" y="1586350"/>
              <a:ext cx="265950" cy="251650"/>
            </a:xfrm>
            <a:custGeom>
              <a:avLst/>
              <a:gdLst/>
              <a:ahLst/>
              <a:cxnLst/>
              <a:rect l="l" t="t" r="r" b="b"/>
              <a:pathLst>
                <a:path w="10638" h="10066" extrusionOk="0">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90"/>
            <p:cNvSpPr/>
            <p:nvPr/>
          </p:nvSpPr>
          <p:spPr>
            <a:xfrm>
              <a:off x="2592538" y="1665900"/>
              <a:ext cx="137975" cy="115325"/>
            </a:xfrm>
            <a:custGeom>
              <a:avLst/>
              <a:gdLst/>
              <a:ahLst/>
              <a:cxnLst/>
              <a:rect l="l" t="t" r="r" b="b"/>
              <a:pathLst>
                <a:path w="5519" h="4613" extrusionOk="0">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90"/>
            <p:cNvSpPr/>
            <p:nvPr/>
          </p:nvSpPr>
          <p:spPr>
            <a:xfrm>
              <a:off x="2363663" y="1494300"/>
              <a:ext cx="595750" cy="160550"/>
            </a:xfrm>
            <a:custGeom>
              <a:avLst/>
              <a:gdLst/>
              <a:ahLst/>
              <a:cxnLst/>
              <a:rect l="l" t="t" r="r" b="b"/>
              <a:pathLst>
                <a:path w="23830" h="6422" extrusionOk="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90"/>
            <p:cNvSpPr/>
            <p:nvPr/>
          </p:nvSpPr>
          <p:spPr>
            <a:xfrm>
              <a:off x="2367863" y="1540275"/>
              <a:ext cx="587825" cy="343225"/>
            </a:xfrm>
            <a:custGeom>
              <a:avLst/>
              <a:gdLst/>
              <a:ahLst/>
              <a:cxnLst/>
              <a:rect l="l" t="t" r="r" b="b"/>
              <a:pathLst>
                <a:path w="23513" h="13729" extrusionOk="0">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90"/>
            <p:cNvSpPr/>
            <p:nvPr/>
          </p:nvSpPr>
          <p:spPr>
            <a:xfrm>
              <a:off x="2649913" y="1358025"/>
              <a:ext cx="23250" cy="90800"/>
            </a:xfrm>
            <a:custGeom>
              <a:avLst/>
              <a:gdLst/>
              <a:ahLst/>
              <a:cxnLst/>
              <a:rect l="l" t="t" r="r" b="b"/>
              <a:pathLst>
                <a:path w="930" h="3632" extrusionOk="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90"/>
            <p:cNvSpPr/>
            <p:nvPr/>
          </p:nvSpPr>
          <p:spPr>
            <a:xfrm>
              <a:off x="2480313" y="1401750"/>
              <a:ext cx="65175" cy="83050"/>
            </a:xfrm>
            <a:custGeom>
              <a:avLst/>
              <a:gdLst/>
              <a:ahLst/>
              <a:cxnLst/>
              <a:rect l="l" t="t" r="r" b="b"/>
              <a:pathLst>
                <a:path w="2607" h="3322" extrusionOk="0">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90"/>
            <p:cNvSpPr/>
            <p:nvPr/>
          </p:nvSpPr>
          <p:spPr>
            <a:xfrm>
              <a:off x="2779788" y="1401750"/>
              <a:ext cx="62625" cy="82375"/>
            </a:xfrm>
            <a:custGeom>
              <a:avLst/>
              <a:gdLst/>
              <a:ahLst/>
              <a:cxnLst/>
              <a:rect l="l" t="t" r="r" b="b"/>
              <a:pathLst>
                <a:path w="2505" h="3295" extrusionOk="0">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90"/>
          <p:cNvGrpSpPr/>
          <p:nvPr/>
        </p:nvGrpSpPr>
        <p:grpSpPr>
          <a:xfrm>
            <a:off x="3838121" y="1317678"/>
            <a:ext cx="365769" cy="326832"/>
            <a:chOff x="3131538" y="1356825"/>
            <a:chExt cx="430925" cy="385825"/>
          </a:xfrm>
        </p:grpSpPr>
        <p:sp>
          <p:nvSpPr>
            <p:cNvPr id="2881" name="Google Shape;2881;p90"/>
            <p:cNvSpPr/>
            <p:nvPr/>
          </p:nvSpPr>
          <p:spPr>
            <a:xfrm>
              <a:off x="3141013" y="1364900"/>
              <a:ext cx="399625" cy="194850"/>
            </a:xfrm>
            <a:custGeom>
              <a:avLst/>
              <a:gdLst/>
              <a:ahLst/>
              <a:cxnLst/>
              <a:rect l="l" t="t" r="r" b="b"/>
              <a:pathLst>
                <a:path w="15985" h="7794" extrusionOk="0">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90"/>
            <p:cNvSpPr/>
            <p:nvPr/>
          </p:nvSpPr>
          <p:spPr>
            <a:xfrm>
              <a:off x="3498438" y="1559725"/>
              <a:ext cx="42200" cy="61650"/>
            </a:xfrm>
            <a:custGeom>
              <a:avLst/>
              <a:gdLst/>
              <a:ahLst/>
              <a:cxnLst/>
              <a:rect l="l" t="t" r="r" b="b"/>
              <a:pathLst>
                <a:path w="1688" h="2466" extrusionOk="0">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90"/>
            <p:cNvSpPr/>
            <p:nvPr/>
          </p:nvSpPr>
          <p:spPr>
            <a:xfrm>
              <a:off x="3468088" y="1612800"/>
              <a:ext cx="74450" cy="118650"/>
            </a:xfrm>
            <a:custGeom>
              <a:avLst/>
              <a:gdLst/>
              <a:ahLst/>
              <a:cxnLst/>
              <a:rect l="l" t="t" r="r" b="b"/>
              <a:pathLst>
                <a:path w="2978" h="4746" extrusionOk="0">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90"/>
            <p:cNvSpPr/>
            <p:nvPr/>
          </p:nvSpPr>
          <p:spPr>
            <a:xfrm>
              <a:off x="3403163" y="1583800"/>
              <a:ext cx="97200" cy="150475"/>
            </a:xfrm>
            <a:custGeom>
              <a:avLst/>
              <a:gdLst/>
              <a:ahLst/>
              <a:cxnLst/>
              <a:rect l="l" t="t" r="r" b="b"/>
              <a:pathLst>
                <a:path w="3888" h="6019" extrusionOk="0">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90"/>
            <p:cNvSpPr/>
            <p:nvPr/>
          </p:nvSpPr>
          <p:spPr>
            <a:xfrm>
              <a:off x="3181788" y="1583800"/>
              <a:ext cx="97200" cy="150475"/>
            </a:xfrm>
            <a:custGeom>
              <a:avLst/>
              <a:gdLst/>
              <a:ahLst/>
              <a:cxnLst/>
              <a:rect l="l" t="t" r="r" b="b"/>
              <a:pathLst>
                <a:path w="3888" h="6019" extrusionOk="0">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90"/>
            <p:cNvSpPr/>
            <p:nvPr/>
          </p:nvSpPr>
          <p:spPr>
            <a:xfrm>
              <a:off x="3139588" y="1612800"/>
              <a:ext cx="74450" cy="118375"/>
            </a:xfrm>
            <a:custGeom>
              <a:avLst/>
              <a:gdLst/>
              <a:ahLst/>
              <a:cxnLst/>
              <a:rect l="l" t="t" r="r" b="b"/>
              <a:pathLst>
                <a:path w="2978" h="4735" extrusionOk="0">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90"/>
            <p:cNvSpPr/>
            <p:nvPr/>
          </p:nvSpPr>
          <p:spPr>
            <a:xfrm>
              <a:off x="3141013" y="1559725"/>
              <a:ext cx="42225" cy="61650"/>
            </a:xfrm>
            <a:custGeom>
              <a:avLst/>
              <a:gdLst/>
              <a:ahLst/>
              <a:cxnLst/>
              <a:rect l="l" t="t" r="r" b="b"/>
              <a:pathLst>
                <a:path w="1689" h="2466" extrusionOk="0">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90"/>
            <p:cNvSpPr/>
            <p:nvPr/>
          </p:nvSpPr>
          <p:spPr>
            <a:xfrm>
              <a:off x="3447513" y="1627325"/>
              <a:ext cx="19175" cy="16425"/>
            </a:xfrm>
            <a:custGeom>
              <a:avLst/>
              <a:gdLst/>
              <a:ahLst/>
              <a:cxnLst/>
              <a:rect l="l" t="t" r="r" b="b"/>
              <a:pathLst>
                <a:path w="767" h="657" extrusionOk="0">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90"/>
            <p:cNvSpPr/>
            <p:nvPr/>
          </p:nvSpPr>
          <p:spPr>
            <a:xfrm>
              <a:off x="3214913" y="1627250"/>
              <a:ext cx="19500" cy="16300"/>
            </a:xfrm>
            <a:custGeom>
              <a:avLst/>
              <a:gdLst/>
              <a:ahLst/>
              <a:cxnLst/>
              <a:rect l="l" t="t" r="r" b="b"/>
              <a:pathLst>
                <a:path w="780" h="652" extrusionOk="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90"/>
            <p:cNvSpPr/>
            <p:nvPr/>
          </p:nvSpPr>
          <p:spPr>
            <a:xfrm>
              <a:off x="3131538" y="1356825"/>
              <a:ext cx="430925" cy="385825"/>
            </a:xfrm>
            <a:custGeom>
              <a:avLst/>
              <a:gdLst/>
              <a:ahLst/>
              <a:cxnLst/>
              <a:rect l="l" t="t" r="r" b="b"/>
              <a:pathLst>
                <a:path w="17237" h="15433" extrusionOk="0">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90"/>
          <p:cNvGrpSpPr/>
          <p:nvPr/>
        </p:nvGrpSpPr>
        <p:grpSpPr>
          <a:xfrm>
            <a:off x="4551885" y="1298218"/>
            <a:ext cx="365742" cy="365754"/>
            <a:chOff x="3826463" y="1356825"/>
            <a:chExt cx="366475" cy="366450"/>
          </a:xfrm>
        </p:grpSpPr>
        <p:sp>
          <p:nvSpPr>
            <p:cNvPr id="2892" name="Google Shape;2892;p90"/>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90"/>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90"/>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90"/>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0"/>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0"/>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0"/>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0"/>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0"/>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0"/>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0"/>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0"/>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4" name="Google Shape;2904;p90"/>
          <p:cNvGrpSpPr/>
          <p:nvPr/>
        </p:nvGrpSpPr>
        <p:grpSpPr>
          <a:xfrm>
            <a:off x="5265618" y="1298219"/>
            <a:ext cx="365767" cy="365751"/>
            <a:chOff x="4596788" y="1356600"/>
            <a:chExt cx="315725" cy="315575"/>
          </a:xfrm>
        </p:grpSpPr>
        <p:sp>
          <p:nvSpPr>
            <p:cNvPr id="2905" name="Google Shape;2905;p90"/>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0"/>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0"/>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0"/>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90"/>
          <p:cNvGrpSpPr/>
          <p:nvPr/>
        </p:nvGrpSpPr>
        <p:grpSpPr>
          <a:xfrm>
            <a:off x="5979365" y="1298217"/>
            <a:ext cx="365741" cy="365755"/>
            <a:chOff x="5165638" y="1291400"/>
            <a:chExt cx="431400" cy="431875"/>
          </a:xfrm>
        </p:grpSpPr>
        <p:sp>
          <p:nvSpPr>
            <p:cNvPr id="2910" name="Google Shape;2910;p90"/>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0"/>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0"/>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0"/>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90"/>
          <p:cNvGrpSpPr/>
          <p:nvPr/>
        </p:nvGrpSpPr>
        <p:grpSpPr>
          <a:xfrm>
            <a:off x="6693087" y="1321075"/>
            <a:ext cx="365774" cy="320040"/>
            <a:chOff x="5618463" y="1291725"/>
            <a:chExt cx="515175" cy="452225"/>
          </a:xfrm>
        </p:grpSpPr>
        <p:sp>
          <p:nvSpPr>
            <p:cNvPr id="2915" name="Google Shape;2915;p90"/>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0"/>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0"/>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0"/>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0"/>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0"/>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0"/>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0"/>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0"/>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0"/>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5" name="Google Shape;2925;p90"/>
          <p:cNvGrpSpPr/>
          <p:nvPr/>
        </p:nvGrpSpPr>
        <p:grpSpPr>
          <a:xfrm>
            <a:off x="7406843" y="1298221"/>
            <a:ext cx="374449" cy="365747"/>
            <a:chOff x="6321338" y="1356125"/>
            <a:chExt cx="389200" cy="387075"/>
          </a:xfrm>
        </p:grpSpPr>
        <p:sp>
          <p:nvSpPr>
            <p:cNvPr id="2926" name="Google Shape;2926;p90"/>
            <p:cNvSpPr/>
            <p:nvPr/>
          </p:nvSpPr>
          <p:spPr>
            <a:xfrm>
              <a:off x="6359263" y="1484825"/>
              <a:ext cx="343225" cy="201000"/>
            </a:xfrm>
            <a:custGeom>
              <a:avLst/>
              <a:gdLst/>
              <a:ahLst/>
              <a:cxnLst/>
              <a:rect l="l" t="t" r="r" b="b"/>
              <a:pathLst>
                <a:path w="13729" h="8040" extrusionOk="0">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0"/>
            <p:cNvSpPr/>
            <p:nvPr/>
          </p:nvSpPr>
          <p:spPr>
            <a:xfrm>
              <a:off x="6328913" y="1685800"/>
              <a:ext cx="326175" cy="49800"/>
            </a:xfrm>
            <a:custGeom>
              <a:avLst/>
              <a:gdLst/>
              <a:ahLst/>
              <a:cxnLst/>
              <a:rect l="l" t="t" r="r" b="b"/>
              <a:pathLst>
                <a:path w="13047" h="1992" extrusionOk="0">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90"/>
            <p:cNvSpPr/>
            <p:nvPr/>
          </p:nvSpPr>
          <p:spPr>
            <a:xfrm>
              <a:off x="6503838" y="1557350"/>
              <a:ext cx="60700" cy="83450"/>
            </a:xfrm>
            <a:custGeom>
              <a:avLst/>
              <a:gdLst/>
              <a:ahLst/>
              <a:cxnLst/>
              <a:rect l="l" t="t" r="r" b="b"/>
              <a:pathLst>
                <a:path w="2428" h="3338" extrusionOk="0">
                  <a:moveTo>
                    <a:pt x="1214" y="0"/>
                  </a:moveTo>
                  <a:lnTo>
                    <a:pt x="0" y="1517"/>
                  </a:lnTo>
                  <a:lnTo>
                    <a:pt x="0" y="3338"/>
                  </a:lnTo>
                  <a:lnTo>
                    <a:pt x="2427" y="3338"/>
                  </a:lnTo>
                  <a:lnTo>
                    <a:pt x="2427" y="1517"/>
                  </a:lnTo>
                  <a:lnTo>
                    <a:pt x="1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0"/>
            <p:cNvSpPr/>
            <p:nvPr/>
          </p:nvSpPr>
          <p:spPr>
            <a:xfrm>
              <a:off x="6386738" y="1557475"/>
              <a:ext cx="17575" cy="15075"/>
            </a:xfrm>
            <a:custGeom>
              <a:avLst/>
              <a:gdLst/>
              <a:ahLst/>
              <a:cxnLst/>
              <a:rect l="l" t="t" r="r" b="b"/>
              <a:pathLst>
                <a:path w="703" h="603" extrusionOk="0">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0"/>
            <p:cNvSpPr/>
            <p:nvPr/>
          </p:nvSpPr>
          <p:spPr>
            <a:xfrm>
              <a:off x="6393563" y="1587100"/>
              <a:ext cx="37300" cy="61050"/>
            </a:xfrm>
            <a:custGeom>
              <a:avLst/>
              <a:gdLst/>
              <a:ahLst/>
              <a:cxnLst/>
              <a:rect l="l" t="t" r="r" b="b"/>
              <a:pathLst>
                <a:path w="1492" h="2442" extrusionOk="0">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0"/>
            <p:cNvSpPr/>
            <p:nvPr/>
          </p:nvSpPr>
          <p:spPr>
            <a:xfrm>
              <a:off x="6482988" y="1356125"/>
              <a:ext cx="33200" cy="91225"/>
            </a:xfrm>
            <a:custGeom>
              <a:avLst/>
              <a:gdLst/>
              <a:ahLst/>
              <a:cxnLst/>
              <a:rect l="l" t="t" r="r" b="b"/>
              <a:pathLst>
                <a:path w="1328" h="3649" extrusionOk="0">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90"/>
            <p:cNvSpPr/>
            <p:nvPr/>
          </p:nvSpPr>
          <p:spPr>
            <a:xfrm>
              <a:off x="6528013" y="1356125"/>
              <a:ext cx="33675" cy="91225"/>
            </a:xfrm>
            <a:custGeom>
              <a:avLst/>
              <a:gdLst/>
              <a:ahLst/>
              <a:cxnLst/>
              <a:rect l="l" t="t" r="r" b="b"/>
              <a:pathLst>
                <a:path w="1347" h="3649" extrusionOk="0">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90"/>
            <p:cNvSpPr/>
            <p:nvPr/>
          </p:nvSpPr>
          <p:spPr>
            <a:xfrm>
              <a:off x="6437463" y="1356125"/>
              <a:ext cx="33225" cy="91225"/>
            </a:xfrm>
            <a:custGeom>
              <a:avLst/>
              <a:gdLst/>
              <a:ahLst/>
              <a:cxnLst/>
              <a:rect l="l" t="t" r="r" b="b"/>
              <a:pathLst>
                <a:path w="1329" h="3649" extrusionOk="0">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0"/>
            <p:cNvSpPr/>
            <p:nvPr/>
          </p:nvSpPr>
          <p:spPr>
            <a:xfrm>
              <a:off x="6321338" y="1477225"/>
              <a:ext cx="389200" cy="265975"/>
            </a:xfrm>
            <a:custGeom>
              <a:avLst/>
              <a:gdLst/>
              <a:ahLst/>
              <a:cxnLst/>
              <a:rect l="l" t="t" r="r" b="b"/>
              <a:pathLst>
                <a:path w="15568" h="10639" extrusionOk="0">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90"/>
          <p:cNvGrpSpPr/>
          <p:nvPr/>
        </p:nvGrpSpPr>
        <p:grpSpPr>
          <a:xfrm>
            <a:off x="8164113" y="1298222"/>
            <a:ext cx="296094" cy="365746"/>
            <a:chOff x="7031913" y="1356000"/>
            <a:chExt cx="314325" cy="382100"/>
          </a:xfrm>
        </p:grpSpPr>
        <p:sp>
          <p:nvSpPr>
            <p:cNvPr id="2936" name="Google Shape;2936;p90"/>
            <p:cNvSpPr/>
            <p:nvPr/>
          </p:nvSpPr>
          <p:spPr>
            <a:xfrm>
              <a:off x="7040438" y="1472500"/>
              <a:ext cx="298675" cy="258375"/>
            </a:xfrm>
            <a:custGeom>
              <a:avLst/>
              <a:gdLst/>
              <a:ahLst/>
              <a:cxnLst/>
              <a:rect l="l" t="t" r="r" b="b"/>
              <a:pathLst>
                <a:path w="11947" h="10335" extrusionOk="0">
                  <a:moveTo>
                    <a:pt x="2390" y="0"/>
                  </a:moveTo>
                  <a:lnTo>
                    <a:pt x="1" y="2977"/>
                  </a:lnTo>
                  <a:lnTo>
                    <a:pt x="5974" y="10334"/>
                  </a:lnTo>
                  <a:lnTo>
                    <a:pt x="11947" y="2977"/>
                  </a:lnTo>
                  <a:lnTo>
                    <a:pt x="9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90"/>
            <p:cNvSpPr/>
            <p:nvPr/>
          </p:nvSpPr>
          <p:spPr>
            <a:xfrm>
              <a:off x="7179813" y="1539325"/>
              <a:ext cx="19925" cy="15200"/>
            </a:xfrm>
            <a:custGeom>
              <a:avLst/>
              <a:gdLst/>
              <a:ahLst/>
              <a:cxnLst/>
              <a:rect l="l" t="t" r="r" b="b"/>
              <a:pathLst>
                <a:path w="797" h="608" extrusionOk="0">
                  <a:moveTo>
                    <a:pt x="399" y="1"/>
                  </a:moveTo>
                  <a:cubicBezTo>
                    <a:pt x="1" y="1"/>
                    <a:pt x="1" y="608"/>
                    <a:pt x="399" y="608"/>
                  </a:cubicBezTo>
                  <a:cubicBezTo>
                    <a:pt x="797" y="608"/>
                    <a:pt x="797"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0"/>
            <p:cNvSpPr/>
            <p:nvPr/>
          </p:nvSpPr>
          <p:spPr>
            <a:xfrm>
              <a:off x="7182188" y="1356000"/>
              <a:ext cx="14725" cy="64250"/>
            </a:xfrm>
            <a:custGeom>
              <a:avLst/>
              <a:gdLst/>
              <a:ahLst/>
              <a:cxnLst/>
              <a:rect l="l" t="t" r="r" b="b"/>
              <a:pathLst>
                <a:path w="589" h="2570" extrusionOk="0">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0"/>
            <p:cNvSpPr/>
            <p:nvPr/>
          </p:nvSpPr>
          <p:spPr>
            <a:xfrm>
              <a:off x="7063863" y="1391000"/>
              <a:ext cx="41550" cy="54025"/>
            </a:xfrm>
            <a:custGeom>
              <a:avLst/>
              <a:gdLst/>
              <a:ahLst/>
              <a:cxnLst/>
              <a:rect l="l" t="t" r="r" b="b"/>
              <a:pathLst>
                <a:path w="1662" h="2161" extrusionOk="0">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0"/>
            <p:cNvSpPr/>
            <p:nvPr/>
          </p:nvSpPr>
          <p:spPr>
            <a:xfrm>
              <a:off x="7272913" y="1391175"/>
              <a:ext cx="42250" cy="53800"/>
            </a:xfrm>
            <a:custGeom>
              <a:avLst/>
              <a:gdLst/>
              <a:ahLst/>
              <a:cxnLst/>
              <a:rect l="l" t="t" r="r" b="b"/>
              <a:pathLst>
                <a:path w="1690" h="2152" extrusionOk="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0"/>
            <p:cNvSpPr/>
            <p:nvPr/>
          </p:nvSpPr>
          <p:spPr>
            <a:xfrm>
              <a:off x="7031913" y="1464900"/>
              <a:ext cx="314325" cy="273200"/>
            </a:xfrm>
            <a:custGeom>
              <a:avLst/>
              <a:gdLst/>
              <a:ahLst/>
              <a:cxnLst/>
              <a:rect l="l" t="t" r="r" b="b"/>
              <a:pathLst>
                <a:path w="12573" h="10928" extrusionOk="0">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90"/>
          <p:cNvGrpSpPr/>
          <p:nvPr/>
        </p:nvGrpSpPr>
        <p:grpSpPr>
          <a:xfrm>
            <a:off x="1685100" y="2011813"/>
            <a:ext cx="365748" cy="325139"/>
            <a:chOff x="1329238" y="2199425"/>
            <a:chExt cx="532850" cy="473825"/>
          </a:xfrm>
        </p:grpSpPr>
        <p:sp>
          <p:nvSpPr>
            <p:cNvPr id="2943" name="Google Shape;2943;p90"/>
            <p:cNvSpPr/>
            <p:nvPr/>
          </p:nvSpPr>
          <p:spPr>
            <a:xfrm>
              <a:off x="1595638" y="2436200"/>
              <a:ext cx="253650" cy="227100"/>
            </a:xfrm>
            <a:custGeom>
              <a:avLst/>
              <a:gdLst/>
              <a:ahLst/>
              <a:cxnLst/>
              <a:rect l="l" t="t" r="r" b="b"/>
              <a:pathLst>
                <a:path w="10146" h="9084" extrusionOk="0">
                  <a:moveTo>
                    <a:pt x="5064" y="1"/>
                  </a:moveTo>
                  <a:lnTo>
                    <a:pt x="1" y="9083"/>
                  </a:lnTo>
                  <a:lnTo>
                    <a:pt x="10145" y="9083"/>
                  </a:lnTo>
                  <a:lnTo>
                    <a:pt x="5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90"/>
            <p:cNvSpPr/>
            <p:nvPr/>
          </p:nvSpPr>
          <p:spPr>
            <a:xfrm>
              <a:off x="1467663" y="2209625"/>
              <a:ext cx="253625" cy="226600"/>
            </a:xfrm>
            <a:custGeom>
              <a:avLst/>
              <a:gdLst/>
              <a:ahLst/>
              <a:cxnLst/>
              <a:rect l="l" t="t" r="r" b="b"/>
              <a:pathLst>
                <a:path w="10145" h="9064" extrusionOk="0">
                  <a:moveTo>
                    <a:pt x="5082" y="0"/>
                  </a:moveTo>
                  <a:lnTo>
                    <a:pt x="0" y="9064"/>
                  </a:lnTo>
                  <a:lnTo>
                    <a:pt x="10145" y="9064"/>
                  </a:lnTo>
                  <a:lnTo>
                    <a:pt x="5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0"/>
            <p:cNvSpPr/>
            <p:nvPr/>
          </p:nvSpPr>
          <p:spPr>
            <a:xfrm>
              <a:off x="1468613" y="2436200"/>
              <a:ext cx="253625" cy="227100"/>
            </a:xfrm>
            <a:custGeom>
              <a:avLst/>
              <a:gdLst/>
              <a:ahLst/>
              <a:cxnLst/>
              <a:rect l="l" t="t" r="r" b="b"/>
              <a:pathLst>
                <a:path w="10145" h="9084" extrusionOk="0">
                  <a:moveTo>
                    <a:pt x="0" y="1"/>
                  </a:moveTo>
                  <a:lnTo>
                    <a:pt x="5082" y="9083"/>
                  </a:lnTo>
                  <a:lnTo>
                    <a:pt x="10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0"/>
            <p:cNvSpPr/>
            <p:nvPr/>
          </p:nvSpPr>
          <p:spPr>
            <a:xfrm>
              <a:off x="1342038" y="2436200"/>
              <a:ext cx="253625" cy="227100"/>
            </a:xfrm>
            <a:custGeom>
              <a:avLst/>
              <a:gdLst/>
              <a:ahLst/>
              <a:cxnLst/>
              <a:rect l="l" t="t" r="r" b="b"/>
              <a:pathLst>
                <a:path w="10145" h="9084" extrusionOk="0">
                  <a:moveTo>
                    <a:pt x="5063" y="1"/>
                  </a:moveTo>
                  <a:lnTo>
                    <a:pt x="0" y="9083"/>
                  </a:lnTo>
                  <a:lnTo>
                    <a:pt x="10145" y="9083"/>
                  </a:lnTo>
                  <a:lnTo>
                    <a:pt x="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0"/>
            <p:cNvSpPr/>
            <p:nvPr/>
          </p:nvSpPr>
          <p:spPr>
            <a:xfrm>
              <a:off x="1725538" y="2528875"/>
              <a:ext cx="23725" cy="20650"/>
            </a:xfrm>
            <a:custGeom>
              <a:avLst/>
              <a:gdLst/>
              <a:ahLst/>
              <a:cxnLst/>
              <a:rect l="l" t="t" r="r" b="b"/>
              <a:pathLst>
                <a:path w="949" h="826" extrusionOk="0">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0"/>
            <p:cNvSpPr/>
            <p:nvPr/>
          </p:nvSpPr>
          <p:spPr>
            <a:xfrm>
              <a:off x="1329238" y="2199425"/>
              <a:ext cx="532850" cy="473825"/>
            </a:xfrm>
            <a:custGeom>
              <a:avLst/>
              <a:gdLst/>
              <a:ahLst/>
              <a:cxnLst/>
              <a:rect l="l" t="t" r="r" b="b"/>
              <a:pathLst>
                <a:path w="21314" h="18953" extrusionOk="0">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0"/>
            <p:cNvSpPr/>
            <p:nvPr/>
          </p:nvSpPr>
          <p:spPr>
            <a:xfrm>
              <a:off x="1740963" y="2565875"/>
              <a:ext cx="52125" cy="66350"/>
            </a:xfrm>
            <a:custGeom>
              <a:avLst/>
              <a:gdLst/>
              <a:ahLst/>
              <a:cxnLst/>
              <a:rect l="l" t="t" r="r" b="b"/>
              <a:pathLst>
                <a:path w="2085" h="2654" extrusionOk="0">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0" name="Google Shape;2950;p90"/>
          <p:cNvGrpSpPr/>
          <p:nvPr/>
        </p:nvGrpSpPr>
        <p:grpSpPr>
          <a:xfrm>
            <a:off x="2410631" y="1991498"/>
            <a:ext cx="342168" cy="365769"/>
            <a:chOff x="1898088" y="2292925"/>
            <a:chExt cx="269275" cy="285400"/>
          </a:xfrm>
        </p:grpSpPr>
        <p:sp>
          <p:nvSpPr>
            <p:cNvPr id="2951" name="Google Shape;2951;p90"/>
            <p:cNvSpPr/>
            <p:nvPr/>
          </p:nvSpPr>
          <p:spPr>
            <a:xfrm>
              <a:off x="1906138" y="2448525"/>
              <a:ext cx="152675" cy="124125"/>
            </a:xfrm>
            <a:custGeom>
              <a:avLst/>
              <a:gdLst/>
              <a:ahLst/>
              <a:cxnLst/>
              <a:rect l="l" t="t" r="r" b="b"/>
              <a:pathLst>
                <a:path w="6107" h="4965" extrusionOk="0">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0"/>
            <p:cNvSpPr/>
            <p:nvPr/>
          </p:nvSpPr>
          <p:spPr>
            <a:xfrm>
              <a:off x="1918463" y="2371750"/>
              <a:ext cx="129925" cy="111900"/>
            </a:xfrm>
            <a:custGeom>
              <a:avLst/>
              <a:gdLst/>
              <a:ahLst/>
              <a:cxnLst/>
              <a:rect l="l" t="t" r="r" b="b"/>
              <a:pathLst>
                <a:path w="5197" h="4476" extrusionOk="0">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90"/>
            <p:cNvSpPr/>
            <p:nvPr/>
          </p:nvSpPr>
          <p:spPr>
            <a:xfrm>
              <a:off x="1972513" y="2399700"/>
              <a:ext cx="22300" cy="44725"/>
            </a:xfrm>
            <a:custGeom>
              <a:avLst/>
              <a:gdLst/>
              <a:ahLst/>
              <a:cxnLst/>
              <a:rect l="l" t="t" r="r" b="b"/>
              <a:pathLst>
                <a:path w="892" h="1789" extrusionOk="0">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2954" name="Google Shape;2954;p90"/>
            <p:cNvSpPr/>
            <p:nvPr/>
          </p:nvSpPr>
          <p:spPr>
            <a:xfrm>
              <a:off x="2027963" y="2489175"/>
              <a:ext cx="13300" cy="11050"/>
            </a:xfrm>
            <a:custGeom>
              <a:avLst/>
              <a:gdLst/>
              <a:ahLst/>
              <a:cxnLst/>
              <a:rect l="l" t="t" r="r" b="b"/>
              <a:pathLst>
                <a:path w="532" h="442" extrusionOk="0">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90"/>
            <p:cNvSpPr/>
            <p:nvPr/>
          </p:nvSpPr>
          <p:spPr>
            <a:xfrm>
              <a:off x="1898088" y="2292925"/>
              <a:ext cx="269275" cy="285400"/>
            </a:xfrm>
            <a:custGeom>
              <a:avLst/>
              <a:gdLst/>
              <a:ahLst/>
              <a:cxnLst/>
              <a:rect l="l" t="t" r="r" b="b"/>
              <a:pathLst>
                <a:path w="10771" h="11416" extrusionOk="0">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90"/>
            <p:cNvSpPr/>
            <p:nvPr/>
          </p:nvSpPr>
          <p:spPr>
            <a:xfrm>
              <a:off x="1986813" y="2510425"/>
              <a:ext cx="49900" cy="44075"/>
            </a:xfrm>
            <a:custGeom>
              <a:avLst/>
              <a:gdLst/>
              <a:ahLst/>
              <a:cxnLst/>
              <a:rect l="l" t="t" r="r" b="b"/>
              <a:pathLst>
                <a:path w="1996" h="1763" extrusionOk="0">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90"/>
          <p:cNvGrpSpPr/>
          <p:nvPr/>
        </p:nvGrpSpPr>
        <p:grpSpPr>
          <a:xfrm>
            <a:off x="3112572" y="1991500"/>
            <a:ext cx="377566" cy="365765"/>
            <a:chOff x="2473563" y="2292925"/>
            <a:chExt cx="288725" cy="285175"/>
          </a:xfrm>
        </p:grpSpPr>
        <p:sp>
          <p:nvSpPr>
            <p:cNvPr id="2958" name="Google Shape;2958;p90"/>
            <p:cNvSpPr/>
            <p:nvPr/>
          </p:nvSpPr>
          <p:spPr>
            <a:xfrm>
              <a:off x="2502963" y="2320550"/>
              <a:ext cx="229450" cy="229450"/>
            </a:xfrm>
            <a:custGeom>
              <a:avLst/>
              <a:gdLst/>
              <a:ahLst/>
              <a:cxnLst/>
              <a:rect l="l" t="t" r="r" b="b"/>
              <a:pathLst>
                <a:path w="9178" h="9178" extrusionOk="0">
                  <a:moveTo>
                    <a:pt x="0" y="0"/>
                  </a:moveTo>
                  <a:lnTo>
                    <a:pt x="0" y="9178"/>
                  </a:lnTo>
                  <a:lnTo>
                    <a:pt x="9178" y="9178"/>
                  </a:lnTo>
                  <a:lnTo>
                    <a:pt x="91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90"/>
            <p:cNvSpPr/>
            <p:nvPr/>
          </p:nvSpPr>
          <p:spPr>
            <a:xfrm>
              <a:off x="2539938" y="2357525"/>
              <a:ext cx="155975" cy="116625"/>
            </a:xfrm>
            <a:custGeom>
              <a:avLst/>
              <a:gdLst/>
              <a:ahLst/>
              <a:cxnLst/>
              <a:rect l="l" t="t" r="r" b="b"/>
              <a:pathLst>
                <a:path w="6239" h="4665" extrusionOk="0">
                  <a:moveTo>
                    <a:pt x="0" y="0"/>
                  </a:moveTo>
                  <a:lnTo>
                    <a:pt x="0" y="3546"/>
                  </a:lnTo>
                  <a:lnTo>
                    <a:pt x="3167" y="4665"/>
                  </a:lnTo>
                  <a:lnTo>
                    <a:pt x="6239" y="3546"/>
                  </a:lnTo>
                  <a:lnTo>
                    <a:pt x="6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90"/>
            <p:cNvSpPr/>
            <p:nvPr/>
          </p:nvSpPr>
          <p:spPr>
            <a:xfrm>
              <a:off x="2538988" y="2407775"/>
              <a:ext cx="155975" cy="106200"/>
            </a:xfrm>
            <a:custGeom>
              <a:avLst/>
              <a:gdLst/>
              <a:ahLst/>
              <a:cxnLst/>
              <a:rect l="l" t="t" r="r" b="b"/>
              <a:pathLst>
                <a:path w="6239" h="4248" extrusionOk="0">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90"/>
            <p:cNvSpPr/>
            <p:nvPr/>
          </p:nvSpPr>
          <p:spPr>
            <a:xfrm>
              <a:off x="2618138" y="2390700"/>
              <a:ext cx="26100" cy="22400"/>
            </a:xfrm>
            <a:custGeom>
              <a:avLst/>
              <a:gdLst/>
              <a:ahLst/>
              <a:cxnLst/>
              <a:rect l="l" t="t" r="r" b="b"/>
              <a:pathLst>
                <a:path w="1044" h="896" extrusionOk="0">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90"/>
            <p:cNvSpPr/>
            <p:nvPr/>
          </p:nvSpPr>
          <p:spPr>
            <a:xfrm>
              <a:off x="2566013" y="2474600"/>
              <a:ext cx="12825" cy="11050"/>
            </a:xfrm>
            <a:custGeom>
              <a:avLst/>
              <a:gdLst/>
              <a:ahLst/>
              <a:cxnLst/>
              <a:rect l="l" t="t" r="r" b="b"/>
              <a:pathLst>
                <a:path w="513" h="442" extrusionOk="0">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90"/>
            <p:cNvSpPr/>
            <p:nvPr/>
          </p:nvSpPr>
          <p:spPr>
            <a:xfrm>
              <a:off x="2473563" y="2292925"/>
              <a:ext cx="288725" cy="285175"/>
            </a:xfrm>
            <a:custGeom>
              <a:avLst/>
              <a:gdLst/>
              <a:ahLst/>
              <a:cxnLst/>
              <a:rect l="l" t="t" r="r" b="b"/>
              <a:pathLst>
                <a:path w="11549" h="11407" extrusionOk="0">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90"/>
            <p:cNvSpPr/>
            <p:nvPr/>
          </p:nvSpPr>
          <p:spPr>
            <a:xfrm>
              <a:off x="2534238" y="2351825"/>
              <a:ext cx="167375" cy="167375"/>
            </a:xfrm>
            <a:custGeom>
              <a:avLst/>
              <a:gdLst/>
              <a:ahLst/>
              <a:cxnLst/>
              <a:rect l="l" t="t" r="r" b="b"/>
              <a:pathLst>
                <a:path w="6695" h="6695" extrusionOk="0">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90"/>
            <p:cNvSpPr/>
            <p:nvPr/>
          </p:nvSpPr>
          <p:spPr>
            <a:xfrm>
              <a:off x="2612463" y="2385300"/>
              <a:ext cx="39375" cy="33400"/>
            </a:xfrm>
            <a:custGeom>
              <a:avLst/>
              <a:gdLst/>
              <a:ahLst/>
              <a:cxnLst/>
              <a:rect l="l" t="t" r="r" b="b"/>
              <a:pathLst>
                <a:path w="1575" h="1336" extrusionOk="0">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90"/>
          <p:cNvGrpSpPr/>
          <p:nvPr/>
        </p:nvGrpSpPr>
        <p:grpSpPr>
          <a:xfrm>
            <a:off x="3838125" y="2004272"/>
            <a:ext cx="365763" cy="340222"/>
            <a:chOff x="3001163" y="2256975"/>
            <a:chExt cx="443725" cy="416275"/>
          </a:xfrm>
        </p:grpSpPr>
        <p:sp>
          <p:nvSpPr>
            <p:cNvPr id="2967" name="Google Shape;2967;p90"/>
            <p:cNvSpPr/>
            <p:nvPr/>
          </p:nvSpPr>
          <p:spPr>
            <a:xfrm>
              <a:off x="3020613" y="2372825"/>
              <a:ext cx="322825" cy="291700"/>
            </a:xfrm>
            <a:custGeom>
              <a:avLst/>
              <a:gdLst/>
              <a:ahLst/>
              <a:cxnLst/>
              <a:rect l="l" t="t" r="r" b="b"/>
              <a:pathLst>
                <a:path w="12913" h="11668" extrusionOk="0">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90"/>
            <p:cNvSpPr/>
            <p:nvPr/>
          </p:nvSpPr>
          <p:spPr>
            <a:xfrm>
              <a:off x="3055563" y="2413375"/>
              <a:ext cx="258025" cy="211125"/>
            </a:xfrm>
            <a:custGeom>
              <a:avLst/>
              <a:gdLst/>
              <a:ahLst/>
              <a:cxnLst/>
              <a:rect l="l" t="t" r="r" b="b"/>
              <a:pathLst>
                <a:path w="10321" h="8445" extrusionOk="0">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90"/>
            <p:cNvSpPr/>
            <p:nvPr/>
          </p:nvSpPr>
          <p:spPr>
            <a:xfrm>
              <a:off x="3108788" y="2453825"/>
              <a:ext cx="144600" cy="130425"/>
            </a:xfrm>
            <a:custGeom>
              <a:avLst/>
              <a:gdLst/>
              <a:ahLst/>
              <a:cxnLst/>
              <a:rect l="l" t="t" r="r" b="b"/>
              <a:pathLst>
                <a:path w="5784" h="5217" extrusionOk="0">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90"/>
            <p:cNvSpPr/>
            <p:nvPr/>
          </p:nvSpPr>
          <p:spPr>
            <a:xfrm>
              <a:off x="3323038" y="2265550"/>
              <a:ext cx="110950" cy="110950"/>
            </a:xfrm>
            <a:custGeom>
              <a:avLst/>
              <a:gdLst/>
              <a:ahLst/>
              <a:cxnLst/>
              <a:rect l="l" t="t" r="r" b="b"/>
              <a:pathLst>
                <a:path w="4438" h="4438" extrusionOk="0">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90"/>
            <p:cNvSpPr/>
            <p:nvPr/>
          </p:nvSpPr>
          <p:spPr>
            <a:xfrm>
              <a:off x="3155538" y="2371850"/>
              <a:ext cx="173225" cy="165150"/>
            </a:xfrm>
            <a:custGeom>
              <a:avLst/>
              <a:gdLst/>
              <a:ahLst/>
              <a:cxnLst/>
              <a:rect l="l" t="t" r="r" b="b"/>
              <a:pathLst>
                <a:path w="6929" h="6606" extrusionOk="0">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90"/>
            <p:cNvSpPr/>
            <p:nvPr/>
          </p:nvSpPr>
          <p:spPr>
            <a:xfrm>
              <a:off x="3091238" y="2445625"/>
              <a:ext cx="18975" cy="16200"/>
            </a:xfrm>
            <a:custGeom>
              <a:avLst/>
              <a:gdLst/>
              <a:ahLst/>
              <a:cxnLst/>
              <a:rect l="l" t="t" r="r" b="b"/>
              <a:pathLst>
                <a:path w="759" h="648" extrusionOk="0">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90"/>
            <p:cNvSpPr/>
            <p:nvPr/>
          </p:nvSpPr>
          <p:spPr>
            <a:xfrm>
              <a:off x="3001163" y="2256975"/>
              <a:ext cx="443725" cy="416275"/>
            </a:xfrm>
            <a:custGeom>
              <a:avLst/>
              <a:gdLst/>
              <a:ahLst/>
              <a:cxnLst/>
              <a:rect l="l" t="t" r="r" b="b"/>
              <a:pathLst>
                <a:path w="17749" h="16651" extrusionOk="0">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4" name="Google Shape;2974;p90"/>
          <p:cNvGrpSpPr/>
          <p:nvPr/>
        </p:nvGrpSpPr>
        <p:grpSpPr>
          <a:xfrm>
            <a:off x="4585559" y="1991501"/>
            <a:ext cx="298393" cy="365763"/>
            <a:chOff x="3578063" y="2293050"/>
            <a:chExt cx="283025" cy="345125"/>
          </a:xfrm>
        </p:grpSpPr>
        <p:sp>
          <p:nvSpPr>
            <p:cNvPr id="2975" name="Google Shape;2975;p90"/>
            <p:cNvSpPr/>
            <p:nvPr/>
          </p:nvSpPr>
          <p:spPr>
            <a:xfrm>
              <a:off x="3638288" y="2299700"/>
              <a:ext cx="162125" cy="237500"/>
            </a:xfrm>
            <a:custGeom>
              <a:avLst/>
              <a:gdLst/>
              <a:ahLst/>
              <a:cxnLst/>
              <a:rect l="l" t="t" r="r" b="b"/>
              <a:pathLst>
                <a:path w="6485" h="9500" extrusionOk="0">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90"/>
            <p:cNvSpPr/>
            <p:nvPr/>
          </p:nvSpPr>
          <p:spPr>
            <a:xfrm>
              <a:off x="3638288" y="2536700"/>
              <a:ext cx="162125" cy="94375"/>
            </a:xfrm>
            <a:custGeom>
              <a:avLst/>
              <a:gdLst/>
              <a:ahLst/>
              <a:cxnLst/>
              <a:rect l="l" t="t" r="r" b="b"/>
              <a:pathLst>
                <a:path w="6485" h="3775" extrusionOk="0">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90"/>
            <p:cNvSpPr/>
            <p:nvPr/>
          </p:nvSpPr>
          <p:spPr>
            <a:xfrm>
              <a:off x="3685213" y="2333350"/>
              <a:ext cx="67325" cy="64025"/>
            </a:xfrm>
            <a:custGeom>
              <a:avLst/>
              <a:gdLst/>
              <a:ahLst/>
              <a:cxnLst/>
              <a:rect l="l" t="t" r="r" b="b"/>
              <a:pathLst>
                <a:path w="2693" h="2561" extrusionOk="0">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90"/>
            <p:cNvSpPr/>
            <p:nvPr/>
          </p:nvSpPr>
          <p:spPr>
            <a:xfrm>
              <a:off x="3685688" y="2556950"/>
              <a:ext cx="15650" cy="13450"/>
            </a:xfrm>
            <a:custGeom>
              <a:avLst/>
              <a:gdLst/>
              <a:ahLst/>
              <a:cxnLst/>
              <a:rect l="l" t="t" r="r" b="b"/>
              <a:pathLst>
                <a:path w="626" h="538" extrusionOk="0">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90"/>
            <p:cNvSpPr/>
            <p:nvPr/>
          </p:nvSpPr>
          <p:spPr>
            <a:xfrm>
              <a:off x="3578063" y="2293050"/>
              <a:ext cx="283025" cy="345125"/>
            </a:xfrm>
            <a:custGeom>
              <a:avLst/>
              <a:gdLst/>
              <a:ahLst/>
              <a:cxnLst/>
              <a:rect l="l" t="t" r="r" b="b"/>
              <a:pathLst>
                <a:path w="11321" h="13805" extrusionOk="0">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90"/>
            <p:cNvSpPr/>
            <p:nvPr/>
          </p:nvSpPr>
          <p:spPr>
            <a:xfrm>
              <a:off x="3710138" y="2557050"/>
              <a:ext cx="44775" cy="13375"/>
            </a:xfrm>
            <a:custGeom>
              <a:avLst/>
              <a:gdLst/>
              <a:ahLst/>
              <a:cxnLst/>
              <a:rect l="l" t="t" r="r" b="b"/>
              <a:pathLst>
                <a:path w="1791" h="535" extrusionOk="0">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90"/>
            <p:cNvSpPr/>
            <p:nvPr/>
          </p:nvSpPr>
          <p:spPr>
            <a:xfrm>
              <a:off x="3678563" y="2326700"/>
              <a:ext cx="83000" cy="77200"/>
            </a:xfrm>
            <a:custGeom>
              <a:avLst/>
              <a:gdLst/>
              <a:ahLst/>
              <a:cxnLst/>
              <a:rect l="l" t="t" r="r" b="b"/>
              <a:pathLst>
                <a:path w="3320" h="3088" extrusionOk="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90"/>
          <p:cNvGrpSpPr/>
          <p:nvPr/>
        </p:nvGrpSpPr>
        <p:grpSpPr>
          <a:xfrm>
            <a:off x="5265631" y="1991512"/>
            <a:ext cx="365741" cy="365742"/>
            <a:chOff x="4910113" y="2257300"/>
            <a:chExt cx="388425" cy="381100"/>
          </a:xfrm>
        </p:grpSpPr>
        <p:sp>
          <p:nvSpPr>
            <p:cNvPr id="2983" name="Google Shape;2983;p90"/>
            <p:cNvSpPr/>
            <p:nvPr/>
          </p:nvSpPr>
          <p:spPr>
            <a:xfrm>
              <a:off x="5121538" y="2467975"/>
              <a:ext cx="177000" cy="162125"/>
            </a:xfrm>
            <a:custGeom>
              <a:avLst/>
              <a:gdLst/>
              <a:ahLst/>
              <a:cxnLst/>
              <a:rect l="l" t="t" r="r" b="b"/>
              <a:pathLst>
                <a:path w="7080" h="6485" extrusionOk="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90"/>
            <p:cNvSpPr/>
            <p:nvPr/>
          </p:nvSpPr>
          <p:spPr>
            <a:xfrm>
              <a:off x="5101163" y="2447575"/>
              <a:ext cx="64025" cy="64025"/>
            </a:xfrm>
            <a:custGeom>
              <a:avLst/>
              <a:gdLst/>
              <a:ahLst/>
              <a:cxnLst/>
              <a:rect l="l" t="t" r="r" b="b"/>
              <a:pathLst>
                <a:path w="2561" h="2561" extrusionOk="0">
                  <a:moveTo>
                    <a:pt x="1688" y="1"/>
                  </a:moveTo>
                  <a:lnTo>
                    <a:pt x="0" y="1689"/>
                  </a:lnTo>
                  <a:lnTo>
                    <a:pt x="816" y="2561"/>
                  </a:lnTo>
                  <a:lnTo>
                    <a:pt x="2560" y="816"/>
                  </a:lnTo>
                  <a:lnTo>
                    <a:pt x="16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90"/>
            <p:cNvSpPr/>
            <p:nvPr/>
          </p:nvSpPr>
          <p:spPr>
            <a:xfrm>
              <a:off x="4918188" y="2264600"/>
              <a:ext cx="365975" cy="366225"/>
            </a:xfrm>
            <a:custGeom>
              <a:avLst/>
              <a:gdLst/>
              <a:ahLst/>
              <a:cxnLst/>
              <a:rect l="l" t="t" r="r" b="b"/>
              <a:pathLst>
                <a:path w="14639" h="14649" extrusionOk="0">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90"/>
            <p:cNvSpPr/>
            <p:nvPr/>
          </p:nvSpPr>
          <p:spPr>
            <a:xfrm>
              <a:off x="5158988" y="23727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90"/>
            <p:cNvSpPr/>
            <p:nvPr/>
          </p:nvSpPr>
          <p:spPr>
            <a:xfrm>
              <a:off x="5023888" y="25078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90"/>
            <p:cNvSpPr/>
            <p:nvPr/>
          </p:nvSpPr>
          <p:spPr>
            <a:xfrm>
              <a:off x="4910113" y="2257300"/>
              <a:ext cx="385900" cy="381100"/>
            </a:xfrm>
            <a:custGeom>
              <a:avLst/>
              <a:gdLst/>
              <a:ahLst/>
              <a:cxnLst/>
              <a:rect l="l" t="t" r="r" b="b"/>
              <a:pathLst>
                <a:path w="15436" h="15244" extrusionOk="0">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90"/>
            <p:cNvSpPr/>
            <p:nvPr/>
          </p:nvSpPr>
          <p:spPr>
            <a:xfrm>
              <a:off x="5044063" y="2392950"/>
              <a:ext cx="115325" cy="108700"/>
            </a:xfrm>
            <a:custGeom>
              <a:avLst/>
              <a:gdLst/>
              <a:ahLst/>
              <a:cxnLst/>
              <a:rect l="l" t="t" r="r" b="b"/>
              <a:pathLst>
                <a:path w="4613" h="4348" extrusionOk="0">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90"/>
            <p:cNvSpPr/>
            <p:nvPr/>
          </p:nvSpPr>
          <p:spPr>
            <a:xfrm>
              <a:off x="5166563" y="2513725"/>
              <a:ext cx="85100" cy="81625"/>
            </a:xfrm>
            <a:custGeom>
              <a:avLst/>
              <a:gdLst/>
              <a:ahLst/>
              <a:cxnLst/>
              <a:rect l="l" t="t" r="r" b="b"/>
              <a:pathLst>
                <a:path w="3404" h="3265" extrusionOk="0">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1" name="Google Shape;2991;p90"/>
          <p:cNvGrpSpPr/>
          <p:nvPr/>
        </p:nvGrpSpPr>
        <p:grpSpPr>
          <a:xfrm>
            <a:off x="5994586" y="1991492"/>
            <a:ext cx="335299" cy="365780"/>
            <a:chOff x="5453363" y="2197900"/>
            <a:chExt cx="401075" cy="440275"/>
          </a:xfrm>
        </p:grpSpPr>
        <p:sp>
          <p:nvSpPr>
            <p:cNvPr id="2992" name="Google Shape;2992;p90"/>
            <p:cNvSpPr/>
            <p:nvPr/>
          </p:nvSpPr>
          <p:spPr>
            <a:xfrm>
              <a:off x="5532538" y="2280700"/>
              <a:ext cx="282800" cy="292050"/>
            </a:xfrm>
            <a:custGeom>
              <a:avLst/>
              <a:gdLst/>
              <a:ahLst/>
              <a:cxnLst/>
              <a:rect l="l" t="t" r="r" b="b"/>
              <a:pathLst>
                <a:path w="11312" h="11682" extrusionOk="0">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90"/>
            <p:cNvSpPr/>
            <p:nvPr/>
          </p:nvSpPr>
          <p:spPr>
            <a:xfrm>
              <a:off x="5602213" y="2572725"/>
              <a:ext cx="103375" cy="56925"/>
            </a:xfrm>
            <a:custGeom>
              <a:avLst/>
              <a:gdLst/>
              <a:ahLst/>
              <a:cxnLst/>
              <a:rect l="l" t="t" r="r" b="b"/>
              <a:pathLst>
                <a:path w="4135" h="2277" extrusionOk="0">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90"/>
            <p:cNvSpPr/>
            <p:nvPr/>
          </p:nvSpPr>
          <p:spPr>
            <a:xfrm>
              <a:off x="5670963" y="2400650"/>
              <a:ext cx="40300" cy="34575"/>
            </a:xfrm>
            <a:custGeom>
              <a:avLst/>
              <a:gdLst/>
              <a:ahLst/>
              <a:cxnLst/>
              <a:rect l="l" t="t" r="r" b="b"/>
              <a:pathLst>
                <a:path w="1612" h="1383" extrusionOk="0">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90"/>
            <p:cNvSpPr/>
            <p:nvPr/>
          </p:nvSpPr>
          <p:spPr>
            <a:xfrm>
              <a:off x="5602213" y="2400650"/>
              <a:ext cx="40325" cy="34575"/>
            </a:xfrm>
            <a:custGeom>
              <a:avLst/>
              <a:gdLst/>
              <a:ahLst/>
              <a:cxnLst/>
              <a:rect l="l" t="t" r="r" b="b"/>
              <a:pathLst>
                <a:path w="1613" h="1383" extrusionOk="0">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90"/>
            <p:cNvSpPr/>
            <p:nvPr/>
          </p:nvSpPr>
          <p:spPr>
            <a:xfrm>
              <a:off x="5565238" y="2375050"/>
              <a:ext cx="19925" cy="17150"/>
            </a:xfrm>
            <a:custGeom>
              <a:avLst/>
              <a:gdLst/>
              <a:ahLst/>
              <a:cxnLst/>
              <a:rect l="l" t="t" r="r" b="b"/>
              <a:pathLst>
                <a:path w="797" h="686" extrusionOk="0">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90"/>
            <p:cNvSpPr/>
            <p:nvPr/>
          </p:nvSpPr>
          <p:spPr>
            <a:xfrm>
              <a:off x="5576613" y="2306325"/>
              <a:ext cx="88675" cy="53650"/>
            </a:xfrm>
            <a:custGeom>
              <a:avLst/>
              <a:gdLst/>
              <a:ahLst/>
              <a:cxnLst/>
              <a:rect l="l" t="t" r="r" b="b"/>
              <a:pathLst>
                <a:path w="3547" h="2146" extrusionOk="0">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90"/>
            <p:cNvSpPr/>
            <p:nvPr/>
          </p:nvSpPr>
          <p:spPr>
            <a:xfrm>
              <a:off x="5523538" y="2271700"/>
              <a:ext cx="280100" cy="366475"/>
            </a:xfrm>
            <a:custGeom>
              <a:avLst/>
              <a:gdLst/>
              <a:ahLst/>
              <a:cxnLst/>
              <a:rect l="l" t="t" r="r" b="b"/>
              <a:pathLst>
                <a:path w="11204" h="14659" extrusionOk="0">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90"/>
            <p:cNvSpPr/>
            <p:nvPr/>
          </p:nvSpPr>
          <p:spPr>
            <a:xfrm>
              <a:off x="5645363" y="2197900"/>
              <a:ext cx="17075" cy="56775"/>
            </a:xfrm>
            <a:custGeom>
              <a:avLst/>
              <a:gdLst/>
              <a:ahLst/>
              <a:cxnLst/>
              <a:rect l="l" t="t" r="r" b="b"/>
              <a:pathLst>
                <a:path w="683" h="2271" extrusionOk="0">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90"/>
            <p:cNvSpPr/>
            <p:nvPr/>
          </p:nvSpPr>
          <p:spPr>
            <a:xfrm>
              <a:off x="5752488" y="2251225"/>
              <a:ext cx="43150" cy="41500"/>
            </a:xfrm>
            <a:custGeom>
              <a:avLst/>
              <a:gdLst/>
              <a:ahLst/>
              <a:cxnLst/>
              <a:rect l="l" t="t" r="r" b="b"/>
              <a:pathLst>
                <a:path w="1726" h="1660" extrusionOk="0">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90"/>
            <p:cNvSpPr/>
            <p:nvPr/>
          </p:nvSpPr>
          <p:spPr>
            <a:xfrm>
              <a:off x="5511038" y="2252025"/>
              <a:ext cx="44275" cy="40700"/>
            </a:xfrm>
            <a:custGeom>
              <a:avLst/>
              <a:gdLst/>
              <a:ahLst/>
              <a:cxnLst/>
              <a:rect l="l" t="t" r="r" b="b"/>
              <a:pathLst>
                <a:path w="1771" h="1628" extrusionOk="0">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90"/>
            <p:cNvSpPr/>
            <p:nvPr/>
          </p:nvSpPr>
          <p:spPr>
            <a:xfrm>
              <a:off x="5797038"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90"/>
            <p:cNvSpPr/>
            <p:nvPr/>
          </p:nvSpPr>
          <p:spPr>
            <a:xfrm>
              <a:off x="5453363"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90"/>
          <p:cNvGrpSpPr/>
          <p:nvPr/>
        </p:nvGrpSpPr>
        <p:grpSpPr>
          <a:xfrm>
            <a:off x="6693102" y="2000209"/>
            <a:ext cx="365744" cy="348346"/>
            <a:chOff x="6015963" y="2196025"/>
            <a:chExt cx="491525" cy="476925"/>
          </a:xfrm>
        </p:grpSpPr>
        <p:sp>
          <p:nvSpPr>
            <p:cNvPr id="3005" name="Google Shape;3005;p90"/>
            <p:cNvSpPr/>
            <p:nvPr/>
          </p:nvSpPr>
          <p:spPr>
            <a:xfrm>
              <a:off x="6329863" y="2250050"/>
              <a:ext cx="117125" cy="111625"/>
            </a:xfrm>
            <a:custGeom>
              <a:avLst/>
              <a:gdLst/>
              <a:ahLst/>
              <a:cxnLst/>
              <a:rect l="l" t="t" r="r" b="b"/>
              <a:pathLst>
                <a:path w="4685" h="4465" extrusionOk="0">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90"/>
            <p:cNvSpPr/>
            <p:nvPr/>
          </p:nvSpPr>
          <p:spPr>
            <a:xfrm>
              <a:off x="6409988" y="2206775"/>
              <a:ext cx="76325" cy="74925"/>
            </a:xfrm>
            <a:custGeom>
              <a:avLst/>
              <a:gdLst/>
              <a:ahLst/>
              <a:cxnLst/>
              <a:rect l="l" t="t" r="r" b="b"/>
              <a:pathLst>
                <a:path w="3053" h="2997" extrusionOk="0">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90"/>
            <p:cNvSpPr/>
            <p:nvPr/>
          </p:nvSpPr>
          <p:spPr>
            <a:xfrm>
              <a:off x="6360688" y="2287375"/>
              <a:ext cx="49775" cy="37000"/>
            </a:xfrm>
            <a:custGeom>
              <a:avLst/>
              <a:gdLst/>
              <a:ahLst/>
              <a:cxnLst/>
              <a:rect l="l" t="t" r="r" b="b"/>
              <a:pathLst>
                <a:path w="1991" h="1480" extrusionOk="0">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90"/>
            <p:cNvSpPr/>
            <p:nvPr/>
          </p:nvSpPr>
          <p:spPr>
            <a:xfrm>
              <a:off x="6236013" y="2353725"/>
              <a:ext cx="177775" cy="251425"/>
            </a:xfrm>
            <a:custGeom>
              <a:avLst/>
              <a:gdLst/>
              <a:ahLst/>
              <a:cxnLst/>
              <a:rect l="l" t="t" r="r" b="b"/>
              <a:pathLst>
                <a:path w="7111" h="10057" extrusionOk="0">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90"/>
            <p:cNvSpPr/>
            <p:nvPr/>
          </p:nvSpPr>
          <p:spPr>
            <a:xfrm>
              <a:off x="6080038" y="2277400"/>
              <a:ext cx="257900" cy="178750"/>
            </a:xfrm>
            <a:custGeom>
              <a:avLst/>
              <a:gdLst/>
              <a:ahLst/>
              <a:cxnLst/>
              <a:rect l="l" t="t" r="r" b="b"/>
              <a:pathLst>
                <a:path w="10316" h="7150" extrusionOk="0">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90"/>
            <p:cNvSpPr/>
            <p:nvPr/>
          </p:nvSpPr>
          <p:spPr>
            <a:xfrm>
              <a:off x="6245013" y="2361075"/>
              <a:ext cx="19925" cy="18600"/>
            </a:xfrm>
            <a:custGeom>
              <a:avLst/>
              <a:gdLst/>
              <a:ahLst/>
              <a:cxnLst/>
              <a:rect l="l" t="t" r="r" b="b"/>
              <a:pathLst>
                <a:path w="797" h="744" extrusionOk="0">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90"/>
            <p:cNvSpPr/>
            <p:nvPr/>
          </p:nvSpPr>
          <p:spPr>
            <a:xfrm>
              <a:off x="6354988" y="2277725"/>
              <a:ext cx="58325" cy="55825"/>
            </a:xfrm>
            <a:custGeom>
              <a:avLst/>
              <a:gdLst/>
              <a:ahLst/>
              <a:cxnLst/>
              <a:rect l="l" t="t" r="r" b="b"/>
              <a:pathLst>
                <a:path w="2333" h="2233" extrusionOk="0">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90"/>
            <p:cNvSpPr/>
            <p:nvPr/>
          </p:nvSpPr>
          <p:spPr>
            <a:xfrm>
              <a:off x="6017463" y="2196025"/>
              <a:ext cx="490025" cy="476925"/>
            </a:xfrm>
            <a:custGeom>
              <a:avLst/>
              <a:gdLst/>
              <a:ahLst/>
              <a:cxnLst/>
              <a:rect l="l" t="t" r="r" b="b"/>
              <a:pathLst>
                <a:path w="19601" h="19077" extrusionOk="0">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90"/>
            <p:cNvSpPr/>
            <p:nvPr/>
          </p:nvSpPr>
          <p:spPr>
            <a:xfrm>
              <a:off x="6015963" y="2522175"/>
              <a:ext cx="156150" cy="150475"/>
            </a:xfrm>
            <a:custGeom>
              <a:avLst/>
              <a:gdLst/>
              <a:ahLst/>
              <a:cxnLst/>
              <a:rect l="l" t="t" r="r" b="b"/>
              <a:pathLst>
                <a:path w="6246" h="6019" extrusionOk="0">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4" name="Google Shape;3014;p90"/>
          <p:cNvGrpSpPr/>
          <p:nvPr/>
        </p:nvGrpSpPr>
        <p:grpSpPr>
          <a:xfrm>
            <a:off x="7411181" y="1991488"/>
            <a:ext cx="365773" cy="365788"/>
            <a:chOff x="6741813" y="2198225"/>
            <a:chExt cx="637125" cy="637150"/>
          </a:xfrm>
        </p:grpSpPr>
        <p:sp>
          <p:nvSpPr>
            <p:cNvPr id="3015" name="Google Shape;3015;p90"/>
            <p:cNvSpPr/>
            <p:nvPr/>
          </p:nvSpPr>
          <p:spPr>
            <a:xfrm>
              <a:off x="6853688" y="2648575"/>
              <a:ext cx="512925" cy="174475"/>
            </a:xfrm>
            <a:custGeom>
              <a:avLst/>
              <a:gdLst/>
              <a:ahLst/>
              <a:cxnLst/>
              <a:rect l="l" t="t" r="r" b="b"/>
              <a:pathLst>
                <a:path w="20517" h="6979" extrusionOk="0">
                  <a:moveTo>
                    <a:pt x="7926" y="1"/>
                  </a:moveTo>
                  <a:lnTo>
                    <a:pt x="0" y="6941"/>
                  </a:lnTo>
                  <a:lnTo>
                    <a:pt x="0" y="6978"/>
                  </a:lnTo>
                  <a:lnTo>
                    <a:pt x="20516" y="6978"/>
                  </a:lnTo>
                  <a:lnTo>
                    <a:pt x="20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90"/>
            <p:cNvSpPr/>
            <p:nvPr/>
          </p:nvSpPr>
          <p:spPr>
            <a:xfrm>
              <a:off x="6902988" y="2313425"/>
              <a:ext cx="360750" cy="484025"/>
            </a:xfrm>
            <a:custGeom>
              <a:avLst/>
              <a:gdLst/>
              <a:ahLst/>
              <a:cxnLst/>
              <a:rect l="l" t="t" r="r" b="b"/>
              <a:pathLst>
                <a:path w="14430" h="19361" extrusionOk="0">
                  <a:moveTo>
                    <a:pt x="9500" y="1"/>
                  </a:moveTo>
                  <a:lnTo>
                    <a:pt x="1024" y="8477"/>
                  </a:lnTo>
                  <a:lnTo>
                    <a:pt x="0" y="19361"/>
                  </a:lnTo>
                  <a:lnTo>
                    <a:pt x="14430" y="4931"/>
                  </a:lnTo>
                  <a:lnTo>
                    <a:pt x="95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90"/>
            <p:cNvSpPr/>
            <p:nvPr/>
          </p:nvSpPr>
          <p:spPr>
            <a:xfrm>
              <a:off x="6754138" y="2598800"/>
              <a:ext cx="174450" cy="224250"/>
            </a:xfrm>
            <a:custGeom>
              <a:avLst/>
              <a:gdLst/>
              <a:ahLst/>
              <a:cxnLst/>
              <a:rect l="l" t="t" r="r" b="b"/>
              <a:pathLst>
                <a:path w="6978" h="8970" extrusionOk="0">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90"/>
            <p:cNvSpPr/>
            <p:nvPr/>
          </p:nvSpPr>
          <p:spPr>
            <a:xfrm>
              <a:off x="6754138" y="2210575"/>
              <a:ext cx="174450" cy="388250"/>
            </a:xfrm>
            <a:custGeom>
              <a:avLst/>
              <a:gdLst/>
              <a:ahLst/>
              <a:cxnLst/>
              <a:rect l="l" t="t" r="r" b="b"/>
              <a:pathLst>
                <a:path w="6978" h="15530" extrusionOk="0">
                  <a:moveTo>
                    <a:pt x="0" y="0"/>
                  </a:moveTo>
                  <a:lnTo>
                    <a:pt x="0" y="15530"/>
                  </a:lnTo>
                  <a:lnTo>
                    <a:pt x="6978" y="15530"/>
                  </a:lnTo>
                  <a:lnTo>
                    <a:pt x="6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90"/>
            <p:cNvSpPr/>
            <p:nvPr/>
          </p:nvSpPr>
          <p:spPr>
            <a:xfrm>
              <a:off x="6791113" y="2698350"/>
              <a:ext cx="87225" cy="74850"/>
            </a:xfrm>
            <a:custGeom>
              <a:avLst/>
              <a:gdLst/>
              <a:ahLst/>
              <a:cxnLst/>
              <a:rect l="l" t="t" r="r" b="b"/>
              <a:pathLst>
                <a:path w="3489" h="2994" extrusionOk="0">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90"/>
            <p:cNvSpPr/>
            <p:nvPr/>
          </p:nvSpPr>
          <p:spPr>
            <a:xfrm>
              <a:off x="7222013" y="2686025"/>
              <a:ext cx="29400" cy="25150"/>
            </a:xfrm>
            <a:custGeom>
              <a:avLst/>
              <a:gdLst/>
              <a:ahLst/>
              <a:cxnLst/>
              <a:rect l="l" t="t" r="r" b="b"/>
              <a:pathLst>
                <a:path w="1176" h="1006" extrusionOk="0">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90"/>
            <p:cNvSpPr/>
            <p:nvPr/>
          </p:nvSpPr>
          <p:spPr>
            <a:xfrm>
              <a:off x="6787313" y="2322450"/>
              <a:ext cx="28950" cy="24925"/>
            </a:xfrm>
            <a:custGeom>
              <a:avLst/>
              <a:gdLst/>
              <a:ahLst/>
              <a:cxnLst/>
              <a:rect l="l" t="t" r="r" b="b"/>
              <a:pathLst>
                <a:path w="1158" h="997" extrusionOk="0">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90"/>
            <p:cNvSpPr/>
            <p:nvPr/>
          </p:nvSpPr>
          <p:spPr>
            <a:xfrm>
              <a:off x="6741813" y="2198225"/>
              <a:ext cx="637125" cy="637150"/>
            </a:xfrm>
            <a:custGeom>
              <a:avLst/>
              <a:gdLst/>
              <a:ahLst/>
              <a:cxnLst/>
              <a:rect l="l" t="t" r="r" b="b"/>
              <a:pathLst>
                <a:path w="25485" h="25486" extrusionOk="0">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90"/>
            <p:cNvSpPr/>
            <p:nvPr/>
          </p:nvSpPr>
          <p:spPr>
            <a:xfrm>
              <a:off x="6791588" y="2686000"/>
              <a:ext cx="116150" cy="99600"/>
            </a:xfrm>
            <a:custGeom>
              <a:avLst/>
              <a:gdLst/>
              <a:ahLst/>
              <a:cxnLst/>
              <a:rect l="l" t="t" r="r" b="b"/>
              <a:pathLst>
                <a:path w="4646" h="3984" extrusionOk="0">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90"/>
          <p:cNvGrpSpPr/>
          <p:nvPr/>
        </p:nvGrpSpPr>
        <p:grpSpPr>
          <a:xfrm>
            <a:off x="8129272" y="1991501"/>
            <a:ext cx="365776" cy="365763"/>
            <a:chOff x="4193363" y="2293000"/>
            <a:chExt cx="381175" cy="380725"/>
          </a:xfrm>
        </p:grpSpPr>
        <p:sp>
          <p:nvSpPr>
            <p:cNvPr id="3025" name="Google Shape;3025;p90"/>
            <p:cNvSpPr/>
            <p:nvPr/>
          </p:nvSpPr>
          <p:spPr>
            <a:xfrm>
              <a:off x="4537538" y="2636725"/>
              <a:ext cx="29400" cy="29425"/>
            </a:xfrm>
            <a:custGeom>
              <a:avLst/>
              <a:gdLst/>
              <a:ahLst/>
              <a:cxnLst/>
              <a:rect l="l" t="t" r="r" b="b"/>
              <a:pathLst>
                <a:path w="1176" h="1177" extrusionOk="0">
                  <a:moveTo>
                    <a:pt x="0" y="1"/>
                  </a:moveTo>
                  <a:lnTo>
                    <a:pt x="0"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90"/>
            <p:cNvSpPr/>
            <p:nvPr/>
          </p:nvSpPr>
          <p:spPr>
            <a:xfrm>
              <a:off x="4537538" y="2468450"/>
              <a:ext cx="29400" cy="29400"/>
            </a:xfrm>
            <a:custGeom>
              <a:avLst/>
              <a:gdLst/>
              <a:ahLst/>
              <a:cxnLst/>
              <a:rect l="l" t="t" r="r" b="b"/>
              <a:pathLst>
                <a:path w="1176" h="1176" extrusionOk="0">
                  <a:moveTo>
                    <a:pt x="0" y="0"/>
                  </a:moveTo>
                  <a:lnTo>
                    <a:pt x="0" y="1176"/>
                  </a:lnTo>
                  <a:lnTo>
                    <a:pt x="1176" y="1176"/>
                  </a:lnTo>
                  <a:lnTo>
                    <a:pt x="1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90"/>
            <p:cNvSpPr/>
            <p:nvPr/>
          </p:nvSpPr>
          <p:spPr>
            <a:xfrm>
              <a:off x="4537538" y="2300150"/>
              <a:ext cx="29400" cy="29900"/>
            </a:xfrm>
            <a:custGeom>
              <a:avLst/>
              <a:gdLst/>
              <a:ahLst/>
              <a:cxnLst/>
              <a:rect l="l" t="t" r="r" b="b"/>
              <a:pathLst>
                <a:path w="1176" h="1196" extrusionOk="0">
                  <a:moveTo>
                    <a:pt x="0" y="1"/>
                  </a:moveTo>
                  <a:lnTo>
                    <a:pt x="0"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90"/>
            <p:cNvSpPr/>
            <p:nvPr/>
          </p:nvSpPr>
          <p:spPr>
            <a:xfrm>
              <a:off x="4260688" y="2374575"/>
              <a:ext cx="247000" cy="217150"/>
            </a:xfrm>
            <a:custGeom>
              <a:avLst/>
              <a:gdLst/>
              <a:ahLst/>
              <a:cxnLst/>
              <a:rect l="l" t="t" r="r" b="b"/>
              <a:pathLst>
                <a:path w="9880" h="8686" extrusionOk="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90"/>
            <p:cNvSpPr/>
            <p:nvPr/>
          </p:nvSpPr>
          <p:spPr>
            <a:xfrm>
              <a:off x="4369238" y="2636725"/>
              <a:ext cx="29425" cy="29425"/>
            </a:xfrm>
            <a:custGeom>
              <a:avLst/>
              <a:gdLst/>
              <a:ahLst/>
              <a:cxnLst/>
              <a:rect l="l" t="t" r="r" b="b"/>
              <a:pathLst>
                <a:path w="1177" h="1177" extrusionOk="0">
                  <a:moveTo>
                    <a:pt x="1" y="1"/>
                  </a:moveTo>
                  <a:lnTo>
                    <a:pt x="1"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90"/>
            <p:cNvSpPr/>
            <p:nvPr/>
          </p:nvSpPr>
          <p:spPr>
            <a:xfrm>
              <a:off x="4369238" y="2300150"/>
              <a:ext cx="29425" cy="29900"/>
            </a:xfrm>
            <a:custGeom>
              <a:avLst/>
              <a:gdLst/>
              <a:ahLst/>
              <a:cxnLst/>
              <a:rect l="l" t="t" r="r" b="b"/>
              <a:pathLst>
                <a:path w="1177" h="1196" extrusionOk="0">
                  <a:moveTo>
                    <a:pt x="1" y="1"/>
                  </a:moveTo>
                  <a:lnTo>
                    <a:pt x="1"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90"/>
            <p:cNvSpPr/>
            <p:nvPr/>
          </p:nvSpPr>
          <p:spPr>
            <a:xfrm>
              <a:off x="4200963" y="2636250"/>
              <a:ext cx="29875" cy="29900"/>
            </a:xfrm>
            <a:custGeom>
              <a:avLst/>
              <a:gdLst/>
              <a:ahLst/>
              <a:cxnLst/>
              <a:rect l="l" t="t" r="r" b="b"/>
              <a:pathLst>
                <a:path w="1195" h="1196" extrusionOk="0">
                  <a:moveTo>
                    <a:pt x="0" y="1"/>
                  </a:moveTo>
                  <a:lnTo>
                    <a:pt x="0" y="1195"/>
                  </a:lnTo>
                  <a:lnTo>
                    <a:pt x="1195" y="1195"/>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90"/>
            <p:cNvSpPr/>
            <p:nvPr/>
          </p:nvSpPr>
          <p:spPr>
            <a:xfrm>
              <a:off x="4200963" y="2468450"/>
              <a:ext cx="29875" cy="29400"/>
            </a:xfrm>
            <a:custGeom>
              <a:avLst/>
              <a:gdLst/>
              <a:ahLst/>
              <a:cxnLst/>
              <a:rect l="l" t="t" r="r" b="b"/>
              <a:pathLst>
                <a:path w="1195" h="1176" extrusionOk="0">
                  <a:moveTo>
                    <a:pt x="0" y="0"/>
                  </a:moveTo>
                  <a:lnTo>
                    <a:pt x="0" y="1176"/>
                  </a:lnTo>
                  <a:lnTo>
                    <a:pt x="1195" y="1176"/>
                  </a:lnTo>
                  <a:lnTo>
                    <a:pt x="1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90"/>
            <p:cNvSpPr/>
            <p:nvPr/>
          </p:nvSpPr>
          <p:spPr>
            <a:xfrm>
              <a:off x="4200963" y="2300150"/>
              <a:ext cx="29875" cy="29900"/>
            </a:xfrm>
            <a:custGeom>
              <a:avLst/>
              <a:gdLst/>
              <a:ahLst/>
              <a:cxnLst/>
              <a:rect l="l" t="t" r="r" b="b"/>
              <a:pathLst>
                <a:path w="1195" h="1196" extrusionOk="0">
                  <a:moveTo>
                    <a:pt x="0" y="1"/>
                  </a:moveTo>
                  <a:lnTo>
                    <a:pt x="0" y="1196"/>
                  </a:lnTo>
                  <a:lnTo>
                    <a:pt x="1195" y="1196"/>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90"/>
            <p:cNvSpPr/>
            <p:nvPr/>
          </p:nvSpPr>
          <p:spPr>
            <a:xfrm>
              <a:off x="4373988" y="2446175"/>
              <a:ext cx="19925" cy="14950"/>
            </a:xfrm>
            <a:custGeom>
              <a:avLst/>
              <a:gdLst/>
              <a:ahLst/>
              <a:cxnLst/>
              <a:rect l="l" t="t" r="r" b="b"/>
              <a:pathLst>
                <a:path w="797" h="598" extrusionOk="0">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90"/>
            <p:cNvSpPr/>
            <p:nvPr/>
          </p:nvSpPr>
          <p:spPr>
            <a:xfrm>
              <a:off x="4193363" y="2293000"/>
              <a:ext cx="381175" cy="380725"/>
            </a:xfrm>
            <a:custGeom>
              <a:avLst/>
              <a:gdLst/>
              <a:ahLst/>
              <a:cxnLst/>
              <a:rect l="l" t="t" r="r" b="b"/>
              <a:pathLst>
                <a:path w="15247" h="15229" extrusionOk="0">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90"/>
            <p:cNvSpPr/>
            <p:nvPr/>
          </p:nvSpPr>
          <p:spPr>
            <a:xfrm>
              <a:off x="4375888" y="2475550"/>
              <a:ext cx="16125" cy="79775"/>
            </a:xfrm>
            <a:custGeom>
              <a:avLst/>
              <a:gdLst/>
              <a:ahLst/>
              <a:cxnLst/>
              <a:rect l="l" t="t" r="r" b="b"/>
              <a:pathLst>
                <a:path w="645" h="3191" extrusionOk="0">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90"/>
            <p:cNvSpPr/>
            <p:nvPr/>
          </p:nvSpPr>
          <p:spPr>
            <a:xfrm>
              <a:off x="4252388" y="2367000"/>
              <a:ext cx="262875" cy="232350"/>
            </a:xfrm>
            <a:custGeom>
              <a:avLst/>
              <a:gdLst/>
              <a:ahLst/>
              <a:cxnLst/>
              <a:rect l="l" t="t" r="r" b="b"/>
              <a:pathLst>
                <a:path w="10515" h="9294" extrusionOk="0">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90"/>
          <p:cNvGrpSpPr/>
          <p:nvPr/>
        </p:nvGrpSpPr>
        <p:grpSpPr>
          <a:xfrm>
            <a:off x="1752328" y="2684911"/>
            <a:ext cx="231293" cy="365730"/>
            <a:chOff x="1461488" y="3250125"/>
            <a:chExt cx="394900" cy="624325"/>
          </a:xfrm>
        </p:grpSpPr>
        <p:sp>
          <p:nvSpPr>
            <p:cNvPr id="3039" name="Google Shape;3039;p90"/>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90"/>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90"/>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90"/>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90"/>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90"/>
          <p:cNvGrpSpPr/>
          <p:nvPr/>
        </p:nvGrpSpPr>
        <p:grpSpPr>
          <a:xfrm>
            <a:off x="2398838" y="2684899"/>
            <a:ext cx="365755" cy="365754"/>
            <a:chOff x="2072538" y="3306075"/>
            <a:chExt cx="511975" cy="514350"/>
          </a:xfrm>
        </p:grpSpPr>
        <p:sp>
          <p:nvSpPr>
            <p:cNvPr id="3045" name="Google Shape;3045;p90"/>
            <p:cNvSpPr/>
            <p:nvPr/>
          </p:nvSpPr>
          <p:spPr>
            <a:xfrm>
              <a:off x="2083913" y="3356325"/>
              <a:ext cx="488275" cy="200050"/>
            </a:xfrm>
            <a:custGeom>
              <a:avLst/>
              <a:gdLst/>
              <a:ahLst/>
              <a:cxnLst/>
              <a:rect l="l" t="t" r="r" b="b"/>
              <a:pathLst>
                <a:path w="19531" h="8002" extrusionOk="0">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90"/>
            <p:cNvSpPr/>
            <p:nvPr/>
          </p:nvSpPr>
          <p:spPr>
            <a:xfrm>
              <a:off x="2228488" y="3668225"/>
              <a:ext cx="119950" cy="139875"/>
            </a:xfrm>
            <a:custGeom>
              <a:avLst/>
              <a:gdLst/>
              <a:ahLst/>
              <a:cxnLst/>
              <a:rect l="l" t="t" r="r" b="b"/>
              <a:pathLst>
                <a:path w="4798" h="5595" extrusionOk="0">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90"/>
            <p:cNvSpPr/>
            <p:nvPr/>
          </p:nvSpPr>
          <p:spPr>
            <a:xfrm>
              <a:off x="2314763" y="3426000"/>
              <a:ext cx="23725" cy="20000"/>
            </a:xfrm>
            <a:custGeom>
              <a:avLst/>
              <a:gdLst/>
              <a:ahLst/>
              <a:cxnLst/>
              <a:rect l="l" t="t" r="r" b="b"/>
              <a:pathLst>
                <a:path w="949" h="800" extrusionOk="0">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90"/>
            <p:cNvSpPr/>
            <p:nvPr/>
          </p:nvSpPr>
          <p:spPr>
            <a:xfrm>
              <a:off x="2072538" y="3306075"/>
              <a:ext cx="511975" cy="514350"/>
            </a:xfrm>
            <a:custGeom>
              <a:avLst/>
              <a:gdLst/>
              <a:ahLst/>
              <a:cxnLst/>
              <a:rect l="l" t="t" r="r" b="b"/>
              <a:pathLst>
                <a:path w="20479" h="20574" extrusionOk="0">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9" name="Google Shape;3049;p90"/>
          <p:cNvGrpSpPr/>
          <p:nvPr/>
        </p:nvGrpSpPr>
        <p:grpSpPr>
          <a:xfrm>
            <a:off x="3115539" y="2684902"/>
            <a:ext cx="371631" cy="365748"/>
            <a:chOff x="2717688" y="3216950"/>
            <a:chExt cx="577875" cy="564600"/>
          </a:xfrm>
        </p:grpSpPr>
        <p:sp>
          <p:nvSpPr>
            <p:cNvPr id="3050" name="Google Shape;3050;p90"/>
            <p:cNvSpPr/>
            <p:nvPr/>
          </p:nvSpPr>
          <p:spPr>
            <a:xfrm>
              <a:off x="3205488" y="3470550"/>
              <a:ext cx="65900" cy="66400"/>
            </a:xfrm>
            <a:custGeom>
              <a:avLst/>
              <a:gdLst/>
              <a:ahLst/>
              <a:cxnLst/>
              <a:rect l="l" t="t" r="r" b="b"/>
              <a:pathLst>
                <a:path w="2636" h="2656" extrusionOk="0">
                  <a:moveTo>
                    <a:pt x="0" y="1"/>
                  </a:moveTo>
                  <a:lnTo>
                    <a:pt x="0" y="2655"/>
                  </a:lnTo>
                  <a:lnTo>
                    <a:pt x="2636" y="2655"/>
                  </a:lnTo>
                  <a:lnTo>
                    <a:pt x="2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90"/>
            <p:cNvSpPr/>
            <p:nvPr/>
          </p:nvSpPr>
          <p:spPr>
            <a:xfrm>
              <a:off x="3194113" y="3228325"/>
              <a:ext cx="77275" cy="66225"/>
            </a:xfrm>
            <a:custGeom>
              <a:avLst/>
              <a:gdLst/>
              <a:ahLst/>
              <a:cxnLst/>
              <a:rect l="l" t="t" r="r" b="b"/>
              <a:pathLst>
                <a:path w="3091" h="2649" extrusionOk="0">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90"/>
            <p:cNvSpPr/>
            <p:nvPr/>
          </p:nvSpPr>
          <p:spPr>
            <a:xfrm>
              <a:off x="2874138" y="3294225"/>
              <a:ext cx="252675" cy="359325"/>
            </a:xfrm>
            <a:custGeom>
              <a:avLst/>
              <a:gdLst/>
              <a:ahLst/>
              <a:cxnLst/>
              <a:rect l="l" t="t" r="r" b="b"/>
              <a:pathLst>
                <a:path w="10107" h="14373" extrusionOk="0">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90"/>
            <p:cNvSpPr/>
            <p:nvPr/>
          </p:nvSpPr>
          <p:spPr>
            <a:xfrm>
              <a:off x="2934338" y="3653525"/>
              <a:ext cx="132275" cy="116650"/>
            </a:xfrm>
            <a:custGeom>
              <a:avLst/>
              <a:gdLst/>
              <a:ahLst/>
              <a:cxnLst/>
              <a:rect l="l" t="t" r="r" b="b"/>
              <a:pathLst>
                <a:path w="5291" h="4666" extrusionOk="0">
                  <a:moveTo>
                    <a:pt x="0" y="1"/>
                  </a:moveTo>
                  <a:lnTo>
                    <a:pt x="0" y="4665"/>
                  </a:lnTo>
                  <a:lnTo>
                    <a:pt x="5290" y="4665"/>
                  </a:lnTo>
                  <a:lnTo>
                    <a:pt x="52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90"/>
            <p:cNvSpPr/>
            <p:nvPr/>
          </p:nvSpPr>
          <p:spPr>
            <a:xfrm>
              <a:off x="2967038" y="3228325"/>
              <a:ext cx="66400" cy="65925"/>
            </a:xfrm>
            <a:custGeom>
              <a:avLst/>
              <a:gdLst/>
              <a:ahLst/>
              <a:cxnLst/>
              <a:rect l="l" t="t" r="r" b="b"/>
              <a:pathLst>
                <a:path w="2656" h="2637" extrusionOk="0">
                  <a:moveTo>
                    <a:pt x="1" y="1"/>
                  </a:moveTo>
                  <a:lnTo>
                    <a:pt x="1" y="2636"/>
                  </a:lnTo>
                  <a:lnTo>
                    <a:pt x="2655" y="2636"/>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90"/>
            <p:cNvSpPr/>
            <p:nvPr/>
          </p:nvSpPr>
          <p:spPr>
            <a:xfrm>
              <a:off x="2978413" y="3470550"/>
              <a:ext cx="51225" cy="44350"/>
            </a:xfrm>
            <a:custGeom>
              <a:avLst/>
              <a:gdLst/>
              <a:ahLst/>
              <a:cxnLst/>
              <a:rect l="l" t="t" r="r" b="b"/>
              <a:pathLst>
                <a:path w="2049" h="1774" extrusionOk="0">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90"/>
            <p:cNvSpPr/>
            <p:nvPr/>
          </p:nvSpPr>
          <p:spPr>
            <a:xfrm>
              <a:off x="2729063" y="3470550"/>
              <a:ext cx="66400" cy="66400"/>
            </a:xfrm>
            <a:custGeom>
              <a:avLst/>
              <a:gdLst/>
              <a:ahLst/>
              <a:cxnLst/>
              <a:rect l="l" t="t" r="r" b="b"/>
              <a:pathLst>
                <a:path w="2656" h="2656" extrusionOk="0">
                  <a:moveTo>
                    <a:pt x="1" y="1"/>
                  </a:moveTo>
                  <a:lnTo>
                    <a:pt x="1" y="2655"/>
                  </a:lnTo>
                  <a:lnTo>
                    <a:pt x="2655" y="2655"/>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90"/>
            <p:cNvSpPr/>
            <p:nvPr/>
          </p:nvSpPr>
          <p:spPr>
            <a:xfrm>
              <a:off x="2717688" y="3228325"/>
              <a:ext cx="77775" cy="66225"/>
            </a:xfrm>
            <a:custGeom>
              <a:avLst/>
              <a:gdLst/>
              <a:ahLst/>
              <a:cxnLst/>
              <a:rect l="l" t="t" r="r" b="b"/>
              <a:pathLst>
                <a:path w="3111" h="2649" extrusionOk="0">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90"/>
            <p:cNvSpPr/>
            <p:nvPr/>
          </p:nvSpPr>
          <p:spPr>
            <a:xfrm>
              <a:off x="2985538" y="3591900"/>
              <a:ext cx="25600" cy="22075"/>
            </a:xfrm>
            <a:custGeom>
              <a:avLst/>
              <a:gdLst/>
              <a:ahLst/>
              <a:cxnLst/>
              <a:rect l="l" t="t" r="r" b="b"/>
              <a:pathLst>
                <a:path w="1024" h="883" extrusionOk="0">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90"/>
            <p:cNvSpPr/>
            <p:nvPr/>
          </p:nvSpPr>
          <p:spPr>
            <a:xfrm>
              <a:off x="2718163" y="3216950"/>
              <a:ext cx="577400" cy="564600"/>
            </a:xfrm>
            <a:custGeom>
              <a:avLst/>
              <a:gdLst/>
              <a:ahLst/>
              <a:cxnLst/>
              <a:rect l="l" t="t" r="r" b="b"/>
              <a:pathLst>
                <a:path w="23096" h="22584" extrusionOk="0">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90"/>
          <p:cNvGrpSpPr/>
          <p:nvPr/>
        </p:nvGrpSpPr>
        <p:grpSpPr>
          <a:xfrm>
            <a:off x="3838118" y="2697667"/>
            <a:ext cx="365777" cy="340219"/>
            <a:chOff x="3281338" y="3217425"/>
            <a:chExt cx="520975" cy="488750"/>
          </a:xfrm>
        </p:grpSpPr>
        <p:sp>
          <p:nvSpPr>
            <p:cNvPr id="3061" name="Google Shape;3061;p90"/>
            <p:cNvSpPr/>
            <p:nvPr/>
          </p:nvSpPr>
          <p:spPr>
            <a:xfrm>
              <a:off x="3474738" y="3492350"/>
              <a:ext cx="317625" cy="203400"/>
            </a:xfrm>
            <a:custGeom>
              <a:avLst/>
              <a:gdLst/>
              <a:ahLst/>
              <a:cxnLst/>
              <a:rect l="l" t="t" r="r" b="b"/>
              <a:pathLst>
                <a:path w="12705" h="8136" extrusionOk="0">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90"/>
            <p:cNvSpPr/>
            <p:nvPr/>
          </p:nvSpPr>
          <p:spPr>
            <a:xfrm>
              <a:off x="3474738" y="3227375"/>
              <a:ext cx="317625" cy="203875"/>
            </a:xfrm>
            <a:custGeom>
              <a:avLst/>
              <a:gdLst/>
              <a:ahLst/>
              <a:cxnLst/>
              <a:rect l="l" t="t" r="r" b="b"/>
              <a:pathLst>
                <a:path w="12705" h="8155" extrusionOk="0">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90"/>
            <p:cNvSpPr/>
            <p:nvPr/>
          </p:nvSpPr>
          <p:spPr>
            <a:xfrm>
              <a:off x="3694688" y="3288525"/>
              <a:ext cx="47300" cy="40650"/>
            </a:xfrm>
            <a:custGeom>
              <a:avLst/>
              <a:gdLst/>
              <a:ahLst/>
              <a:cxnLst/>
              <a:rect l="l" t="t" r="r" b="b"/>
              <a:pathLst>
                <a:path w="1892" h="1626" extrusionOk="0">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90"/>
            <p:cNvSpPr/>
            <p:nvPr/>
          </p:nvSpPr>
          <p:spPr>
            <a:xfrm>
              <a:off x="3613163" y="3288525"/>
              <a:ext cx="47275" cy="40650"/>
            </a:xfrm>
            <a:custGeom>
              <a:avLst/>
              <a:gdLst/>
              <a:ahLst/>
              <a:cxnLst/>
              <a:rect l="l" t="t" r="r" b="b"/>
              <a:pathLst>
                <a:path w="1891" h="1626" extrusionOk="0">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90"/>
            <p:cNvSpPr/>
            <p:nvPr/>
          </p:nvSpPr>
          <p:spPr>
            <a:xfrm>
              <a:off x="3613163" y="3553050"/>
              <a:ext cx="47425" cy="41075"/>
            </a:xfrm>
            <a:custGeom>
              <a:avLst/>
              <a:gdLst/>
              <a:ahLst/>
              <a:cxnLst/>
              <a:rect l="l" t="t" r="r" b="b"/>
              <a:pathLst>
                <a:path w="1897" h="1643" extrusionOk="0">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90"/>
            <p:cNvSpPr/>
            <p:nvPr/>
          </p:nvSpPr>
          <p:spPr>
            <a:xfrm>
              <a:off x="3531613" y="3288525"/>
              <a:ext cx="47425" cy="40650"/>
            </a:xfrm>
            <a:custGeom>
              <a:avLst/>
              <a:gdLst/>
              <a:ahLst/>
              <a:cxnLst/>
              <a:rect l="l" t="t" r="r" b="b"/>
              <a:pathLst>
                <a:path w="1897" h="1626" extrusionOk="0">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90"/>
            <p:cNvSpPr/>
            <p:nvPr/>
          </p:nvSpPr>
          <p:spPr>
            <a:xfrm>
              <a:off x="3531613" y="3553050"/>
              <a:ext cx="47425" cy="41075"/>
            </a:xfrm>
            <a:custGeom>
              <a:avLst/>
              <a:gdLst/>
              <a:ahLst/>
              <a:cxnLst/>
              <a:rect l="l" t="t" r="r" b="b"/>
              <a:pathLst>
                <a:path w="1897" h="1643" extrusionOk="0">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90"/>
            <p:cNvSpPr/>
            <p:nvPr/>
          </p:nvSpPr>
          <p:spPr>
            <a:xfrm>
              <a:off x="3291288" y="3492375"/>
              <a:ext cx="183475" cy="203375"/>
            </a:xfrm>
            <a:custGeom>
              <a:avLst/>
              <a:gdLst/>
              <a:ahLst/>
              <a:cxnLst/>
              <a:rect l="l" t="t" r="r" b="b"/>
              <a:pathLst>
                <a:path w="7339" h="8135" extrusionOk="0">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90"/>
            <p:cNvSpPr/>
            <p:nvPr/>
          </p:nvSpPr>
          <p:spPr>
            <a:xfrm>
              <a:off x="3291288" y="3227375"/>
              <a:ext cx="183475" cy="203875"/>
            </a:xfrm>
            <a:custGeom>
              <a:avLst/>
              <a:gdLst/>
              <a:ahLst/>
              <a:cxnLst/>
              <a:rect l="l" t="t" r="r" b="b"/>
              <a:pathLst>
                <a:path w="7339" h="8155" extrusionOk="0">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90"/>
            <p:cNvSpPr/>
            <p:nvPr/>
          </p:nvSpPr>
          <p:spPr>
            <a:xfrm>
              <a:off x="3342013" y="3593800"/>
              <a:ext cx="81550" cy="61175"/>
            </a:xfrm>
            <a:custGeom>
              <a:avLst/>
              <a:gdLst/>
              <a:ahLst/>
              <a:cxnLst/>
              <a:rect l="l" t="t" r="r" b="b"/>
              <a:pathLst>
                <a:path w="3262" h="2447" extrusionOk="0">
                  <a:moveTo>
                    <a:pt x="0" y="1"/>
                  </a:moveTo>
                  <a:lnTo>
                    <a:pt x="0" y="2447"/>
                  </a:lnTo>
                  <a:lnTo>
                    <a:pt x="3262" y="2447"/>
                  </a:lnTo>
                  <a:lnTo>
                    <a:pt x="32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90"/>
            <p:cNvSpPr/>
            <p:nvPr/>
          </p:nvSpPr>
          <p:spPr>
            <a:xfrm>
              <a:off x="3341538" y="3327400"/>
              <a:ext cx="82975" cy="63075"/>
            </a:xfrm>
            <a:custGeom>
              <a:avLst/>
              <a:gdLst/>
              <a:ahLst/>
              <a:cxnLst/>
              <a:rect l="l" t="t" r="r" b="b"/>
              <a:pathLst>
                <a:path w="3319" h="2523" extrusionOk="0">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90"/>
            <p:cNvSpPr/>
            <p:nvPr/>
          </p:nvSpPr>
          <p:spPr>
            <a:xfrm>
              <a:off x="3342013" y="3268150"/>
              <a:ext cx="71600" cy="61275"/>
            </a:xfrm>
            <a:custGeom>
              <a:avLst/>
              <a:gdLst/>
              <a:ahLst/>
              <a:cxnLst/>
              <a:rect l="l" t="t" r="r" b="b"/>
              <a:pathLst>
                <a:path w="2864" h="2451" extrusionOk="0">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90"/>
            <p:cNvSpPr/>
            <p:nvPr/>
          </p:nvSpPr>
          <p:spPr>
            <a:xfrm>
              <a:off x="3528288" y="3380025"/>
              <a:ext cx="23750" cy="20450"/>
            </a:xfrm>
            <a:custGeom>
              <a:avLst/>
              <a:gdLst/>
              <a:ahLst/>
              <a:cxnLst/>
              <a:rect l="l" t="t" r="r" b="b"/>
              <a:pathLst>
                <a:path w="950" h="818" extrusionOk="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90"/>
            <p:cNvSpPr/>
            <p:nvPr/>
          </p:nvSpPr>
          <p:spPr>
            <a:xfrm>
              <a:off x="3528288" y="3645000"/>
              <a:ext cx="23750" cy="20200"/>
            </a:xfrm>
            <a:custGeom>
              <a:avLst/>
              <a:gdLst/>
              <a:ahLst/>
              <a:cxnLst/>
              <a:rect l="l" t="t" r="r" b="b"/>
              <a:pathLst>
                <a:path w="950" h="808" extrusionOk="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90"/>
            <p:cNvSpPr/>
            <p:nvPr/>
          </p:nvSpPr>
          <p:spPr>
            <a:xfrm>
              <a:off x="3328263" y="3257725"/>
              <a:ext cx="109525" cy="142700"/>
            </a:xfrm>
            <a:custGeom>
              <a:avLst/>
              <a:gdLst/>
              <a:ahLst/>
              <a:cxnLst/>
              <a:rect l="l" t="t" r="r" b="b"/>
              <a:pathLst>
                <a:path w="4381" h="5708" extrusionOk="0">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90"/>
            <p:cNvSpPr/>
            <p:nvPr/>
          </p:nvSpPr>
          <p:spPr>
            <a:xfrm>
              <a:off x="3511238" y="3278000"/>
              <a:ext cx="71125" cy="61275"/>
            </a:xfrm>
            <a:custGeom>
              <a:avLst/>
              <a:gdLst/>
              <a:ahLst/>
              <a:cxnLst/>
              <a:rect l="l" t="t" r="r" b="b"/>
              <a:pathLst>
                <a:path w="2845" h="2451" extrusionOk="0">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90"/>
            <p:cNvSpPr/>
            <p:nvPr/>
          </p:nvSpPr>
          <p:spPr>
            <a:xfrm>
              <a:off x="3602713" y="3278000"/>
              <a:ext cx="71625" cy="61275"/>
            </a:xfrm>
            <a:custGeom>
              <a:avLst/>
              <a:gdLst/>
              <a:ahLst/>
              <a:cxnLst/>
              <a:rect l="l" t="t" r="r" b="b"/>
              <a:pathLst>
                <a:path w="2865" h="2451" extrusionOk="0">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90"/>
            <p:cNvSpPr/>
            <p:nvPr/>
          </p:nvSpPr>
          <p:spPr>
            <a:xfrm>
              <a:off x="3673838" y="3278100"/>
              <a:ext cx="71600" cy="61275"/>
            </a:xfrm>
            <a:custGeom>
              <a:avLst/>
              <a:gdLst/>
              <a:ahLst/>
              <a:cxnLst/>
              <a:rect l="l" t="t" r="r" b="b"/>
              <a:pathLst>
                <a:path w="2864" h="2451" extrusionOk="0">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90"/>
            <p:cNvSpPr/>
            <p:nvPr/>
          </p:nvSpPr>
          <p:spPr>
            <a:xfrm>
              <a:off x="3332038" y="3524125"/>
              <a:ext cx="101950" cy="141275"/>
            </a:xfrm>
            <a:custGeom>
              <a:avLst/>
              <a:gdLst/>
              <a:ahLst/>
              <a:cxnLst/>
              <a:rect l="l" t="t" r="r" b="b"/>
              <a:pathLst>
                <a:path w="4078" h="5651" extrusionOk="0">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90"/>
            <p:cNvSpPr/>
            <p:nvPr/>
          </p:nvSpPr>
          <p:spPr>
            <a:xfrm>
              <a:off x="3511238" y="3542975"/>
              <a:ext cx="71125" cy="61275"/>
            </a:xfrm>
            <a:custGeom>
              <a:avLst/>
              <a:gdLst/>
              <a:ahLst/>
              <a:cxnLst/>
              <a:rect l="l" t="t" r="r" b="b"/>
              <a:pathLst>
                <a:path w="2845" h="2451" extrusionOk="0">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90"/>
            <p:cNvSpPr/>
            <p:nvPr/>
          </p:nvSpPr>
          <p:spPr>
            <a:xfrm>
              <a:off x="3602713" y="3542975"/>
              <a:ext cx="71625" cy="61275"/>
            </a:xfrm>
            <a:custGeom>
              <a:avLst/>
              <a:gdLst/>
              <a:ahLst/>
              <a:cxnLst/>
              <a:rect l="l" t="t" r="r" b="b"/>
              <a:pathLst>
                <a:path w="2865" h="2451" extrusionOk="0">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90"/>
            <p:cNvSpPr/>
            <p:nvPr/>
          </p:nvSpPr>
          <p:spPr>
            <a:xfrm>
              <a:off x="3569063" y="3645000"/>
              <a:ext cx="169725" cy="20400"/>
            </a:xfrm>
            <a:custGeom>
              <a:avLst/>
              <a:gdLst/>
              <a:ahLst/>
              <a:cxnLst/>
              <a:rect l="l" t="t" r="r" b="b"/>
              <a:pathLst>
                <a:path w="6789" h="816" extrusionOk="0">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90"/>
            <p:cNvSpPr/>
            <p:nvPr/>
          </p:nvSpPr>
          <p:spPr>
            <a:xfrm>
              <a:off x="3569063" y="3380025"/>
              <a:ext cx="169725" cy="20400"/>
            </a:xfrm>
            <a:custGeom>
              <a:avLst/>
              <a:gdLst/>
              <a:ahLst/>
              <a:cxnLst/>
              <a:rect l="l" t="t" r="r" b="b"/>
              <a:pathLst>
                <a:path w="6789" h="816" extrusionOk="0">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90"/>
            <p:cNvSpPr/>
            <p:nvPr/>
          </p:nvSpPr>
          <p:spPr>
            <a:xfrm>
              <a:off x="3281338" y="3217425"/>
              <a:ext cx="520975" cy="223775"/>
            </a:xfrm>
            <a:custGeom>
              <a:avLst/>
              <a:gdLst/>
              <a:ahLst/>
              <a:cxnLst/>
              <a:rect l="l" t="t" r="r" b="b"/>
              <a:pathLst>
                <a:path w="20839" h="8951" extrusionOk="0">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90"/>
            <p:cNvSpPr/>
            <p:nvPr/>
          </p:nvSpPr>
          <p:spPr>
            <a:xfrm>
              <a:off x="3281338" y="3481925"/>
              <a:ext cx="520975" cy="224250"/>
            </a:xfrm>
            <a:custGeom>
              <a:avLst/>
              <a:gdLst/>
              <a:ahLst/>
              <a:cxnLst/>
              <a:rect l="l" t="t" r="r" b="b"/>
              <a:pathLst>
                <a:path w="20839" h="8970" extrusionOk="0">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6" name="Google Shape;3086;p90"/>
          <p:cNvGrpSpPr/>
          <p:nvPr/>
        </p:nvGrpSpPr>
        <p:grpSpPr>
          <a:xfrm>
            <a:off x="4551874" y="2684908"/>
            <a:ext cx="365764" cy="365736"/>
            <a:chOff x="3962513" y="3253150"/>
            <a:chExt cx="497300" cy="497600"/>
          </a:xfrm>
        </p:grpSpPr>
        <p:sp>
          <p:nvSpPr>
            <p:cNvPr id="3087" name="Google Shape;3087;p90"/>
            <p:cNvSpPr/>
            <p:nvPr/>
          </p:nvSpPr>
          <p:spPr>
            <a:xfrm>
              <a:off x="4330363" y="3565850"/>
              <a:ext cx="119500" cy="174925"/>
            </a:xfrm>
            <a:custGeom>
              <a:avLst/>
              <a:gdLst/>
              <a:ahLst/>
              <a:cxnLst/>
              <a:rect l="l" t="t" r="r" b="b"/>
              <a:pathLst>
                <a:path w="4780" h="6997" extrusionOk="0">
                  <a:moveTo>
                    <a:pt x="1" y="0"/>
                  </a:moveTo>
                  <a:lnTo>
                    <a:pt x="1" y="6997"/>
                  </a:lnTo>
                  <a:lnTo>
                    <a:pt x="4779" y="6997"/>
                  </a:lnTo>
                  <a:lnTo>
                    <a:pt x="47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90"/>
            <p:cNvSpPr/>
            <p:nvPr/>
          </p:nvSpPr>
          <p:spPr>
            <a:xfrm>
              <a:off x="4209088" y="3262750"/>
              <a:ext cx="217550" cy="195950"/>
            </a:xfrm>
            <a:custGeom>
              <a:avLst/>
              <a:gdLst/>
              <a:ahLst/>
              <a:cxnLst/>
              <a:rect l="l" t="t" r="r" b="b"/>
              <a:pathLst>
                <a:path w="8702" h="7838" extrusionOk="0">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90"/>
            <p:cNvSpPr/>
            <p:nvPr/>
          </p:nvSpPr>
          <p:spPr>
            <a:xfrm>
              <a:off x="4210913" y="3565850"/>
              <a:ext cx="119475" cy="174925"/>
            </a:xfrm>
            <a:custGeom>
              <a:avLst/>
              <a:gdLst/>
              <a:ahLst/>
              <a:cxnLst/>
              <a:rect l="l" t="t" r="r" b="b"/>
              <a:pathLst>
                <a:path w="4779" h="6997" extrusionOk="0">
                  <a:moveTo>
                    <a:pt x="1" y="0"/>
                  </a:moveTo>
                  <a:lnTo>
                    <a:pt x="1" y="6997"/>
                  </a:lnTo>
                  <a:lnTo>
                    <a:pt x="4779" y="6997"/>
                  </a:lnTo>
                  <a:lnTo>
                    <a:pt x="47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90"/>
            <p:cNvSpPr/>
            <p:nvPr/>
          </p:nvSpPr>
          <p:spPr>
            <a:xfrm>
              <a:off x="4091463" y="3565850"/>
              <a:ext cx="119950" cy="174925"/>
            </a:xfrm>
            <a:custGeom>
              <a:avLst/>
              <a:gdLst/>
              <a:ahLst/>
              <a:cxnLst/>
              <a:rect l="l" t="t" r="r" b="b"/>
              <a:pathLst>
                <a:path w="4798" h="6997" extrusionOk="0">
                  <a:moveTo>
                    <a:pt x="2427" y="0"/>
                  </a:moveTo>
                  <a:lnTo>
                    <a:pt x="0" y="1877"/>
                  </a:lnTo>
                  <a:lnTo>
                    <a:pt x="0" y="6997"/>
                  </a:lnTo>
                  <a:lnTo>
                    <a:pt x="4798" y="6997"/>
                  </a:lnTo>
                  <a:lnTo>
                    <a:pt x="47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90"/>
            <p:cNvSpPr/>
            <p:nvPr/>
          </p:nvSpPr>
          <p:spPr>
            <a:xfrm>
              <a:off x="3972463" y="3406100"/>
              <a:ext cx="298675" cy="334675"/>
            </a:xfrm>
            <a:custGeom>
              <a:avLst/>
              <a:gdLst/>
              <a:ahLst/>
              <a:cxnLst/>
              <a:rect l="l" t="t" r="r" b="b"/>
              <a:pathLst>
                <a:path w="11947" h="13387" extrusionOk="0">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90"/>
            <p:cNvSpPr/>
            <p:nvPr/>
          </p:nvSpPr>
          <p:spPr>
            <a:xfrm>
              <a:off x="4398288" y="3595200"/>
              <a:ext cx="22650" cy="19075"/>
            </a:xfrm>
            <a:custGeom>
              <a:avLst/>
              <a:gdLst/>
              <a:ahLst/>
              <a:cxnLst/>
              <a:rect l="l" t="t" r="r" b="b"/>
              <a:pathLst>
                <a:path w="906" h="763" extrusionOk="0">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90"/>
            <p:cNvSpPr/>
            <p:nvPr/>
          </p:nvSpPr>
          <p:spPr>
            <a:xfrm>
              <a:off x="3962513" y="3253150"/>
              <a:ext cx="497300" cy="497600"/>
            </a:xfrm>
            <a:custGeom>
              <a:avLst/>
              <a:gdLst/>
              <a:ahLst/>
              <a:cxnLst/>
              <a:rect l="l" t="t" r="r" b="b"/>
              <a:pathLst>
                <a:path w="19892" h="19904" extrusionOk="0">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90"/>
            <p:cNvSpPr/>
            <p:nvPr/>
          </p:nvSpPr>
          <p:spPr>
            <a:xfrm>
              <a:off x="4401488" y="3633625"/>
              <a:ext cx="19450" cy="77875"/>
            </a:xfrm>
            <a:custGeom>
              <a:avLst/>
              <a:gdLst/>
              <a:ahLst/>
              <a:cxnLst/>
              <a:rect l="l" t="t" r="r" b="b"/>
              <a:pathLst>
                <a:path w="778" h="3115" extrusionOk="0">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90"/>
          <p:cNvGrpSpPr/>
          <p:nvPr/>
        </p:nvGrpSpPr>
        <p:grpSpPr>
          <a:xfrm>
            <a:off x="5298689" y="2684789"/>
            <a:ext cx="299625" cy="365975"/>
            <a:chOff x="4668363" y="3341625"/>
            <a:chExt cx="299625" cy="365975"/>
          </a:xfrm>
        </p:grpSpPr>
        <p:sp>
          <p:nvSpPr>
            <p:cNvPr id="3096" name="Google Shape;3096;p90"/>
            <p:cNvSpPr/>
            <p:nvPr/>
          </p:nvSpPr>
          <p:spPr>
            <a:xfrm>
              <a:off x="4875038" y="3581475"/>
              <a:ext cx="85825" cy="119025"/>
            </a:xfrm>
            <a:custGeom>
              <a:avLst/>
              <a:gdLst/>
              <a:ahLst/>
              <a:cxnLst/>
              <a:rect l="l" t="t" r="r" b="b"/>
              <a:pathLst>
                <a:path w="3433" h="4761" extrusionOk="0">
                  <a:moveTo>
                    <a:pt x="854" y="1"/>
                  </a:moveTo>
                  <a:lnTo>
                    <a:pt x="1" y="1726"/>
                  </a:lnTo>
                  <a:lnTo>
                    <a:pt x="1726" y="4760"/>
                  </a:lnTo>
                  <a:lnTo>
                    <a:pt x="3433" y="1726"/>
                  </a:lnTo>
                  <a:lnTo>
                    <a:pt x="2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90"/>
            <p:cNvSpPr/>
            <p:nvPr/>
          </p:nvSpPr>
          <p:spPr>
            <a:xfrm>
              <a:off x="4877888" y="3553050"/>
              <a:ext cx="80600" cy="28450"/>
            </a:xfrm>
            <a:custGeom>
              <a:avLst/>
              <a:gdLst/>
              <a:ahLst/>
              <a:cxnLst/>
              <a:rect l="l" t="t" r="r" b="b"/>
              <a:pathLst>
                <a:path w="3224" h="1138" extrusionOk="0">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90"/>
            <p:cNvSpPr/>
            <p:nvPr/>
          </p:nvSpPr>
          <p:spPr>
            <a:xfrm>
              <a:off x="4896838" y="3349800"/>
              <a:ext cx="42700" cy="203275"/>
            </a:xfrm>
            <a:custGeom>
              <a:avLst/>
              <a:gdLst/>
              <a:ahLst/>
              <a:cxnLst/>
              <a:rect l="l" t="t" r="r" b="b"/>
              <a:pathLst>
                <a:path w="1708" h="8131" extrusionOk="0">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90"/>
            <p:cNvSpPr/>
            <p:nvPr/>
          </p:nvSpPr>
          <p:spPr>
            <a:xfrm>
              <a:off x="4775013" y="3348725"/>
              <a:ext cx="71600" cy="351775"/>
            </a:xfrm>
            <a:custGeom>
              <a:avLst/>
              <a:gdLst/>
              <a:ahLst/>
              <a:cxnLst/>
              <a:rect l="l" t="t" r="r" b="b"/>
              <a:pathLst>
                <a:path w="2864" h="14071" extrusionOk="0">
                  <a:moveTo>
                    <a:pt x="1" y="1"/>
                  </a:moveTo>
                  <a:lnTo>
                    <a:pt x="1" y="14070"/>
                  </a:lnTo>
                  <a:lnTo>
                    <a:pt x="2864" y="14070"/>
                  </a:lnTo>
                  <a:lnTo>
                    <a:pt x="28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90"/>
            <p:cNvSpPr/>
            <p:nvPr/>
          </p:nvSpPr>
          <p:spPr>
            <a:xfrm>
              <a:off x="4675463" y="3632200"/>
              <a:ext cx="56925" cy="68300"/>
            </a:xfrm>
            <a:custGeom>
              <a:avLst/>
              <a:gdLst/>
              <a:ahLst/>
              <a:cxnLst/>
              <a:rect l="l" t="t" r="r" b="b"/>
              <a:pathLst>
                <a:path w="2277" h="2732" extrusionOk="0">
                  <a:moveTo>
                    <a:pt x="1" y="1"/>
                  </a:moveTo>
                  <a:lnTo>
                    <a:pt x="1" y="266"/>
                  </a:lnTo>
                  <a:lnTo>
                    <a:pt x="1139" y="2731"/>
                  </a:lnTo>
                  <a:lnTo>
                    <a:pt x="2276" y="266"/>
                  </a:lnTo>
                  <a:lnTo>
                    <a:pt x="22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90"/>
            <p:cNvSpPr/>
            <p:nvPr/>
          </p:nvSpPr>
          <p:spPr>
            <a:xfrm>
              <a:off x="4675463" y="3425050"/>
              <a:ext cx="56925" cy="207175"/>
            </a:xfrm>
            <a:custGeom>
              <a:avLst/>
              <a:gdLst/>
              <a:ahLst/>
              <a:cxnLst/>
              <a:rect l="l" t="t" r="r" b="b"/>
              <a:pathLst>
                <a:path w="2277" h="8287" extrusionOk="0">
                  <a:moveTo>
                    <a:pt x="1" y="1"/>
                  </a:moveTo>
                  <a:lnTo>
                    <a:pt x="1" y="8287"/>
                  </a:lnTo>
                  <a:lnTo>
                    <a:pt x="2276" y="8287"/>
                  </a:lnTo>
                  <a:lnTo>
                    <a:pt x="22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90"/>
            <p:cNvSpPr/>
            <p:nvPr/>
          </p:nvSpPr>
          <p:spPr>
            <a:xfrm>
              <a:off x="4675463" y="3396600"/>
              <a:ext cx="56925" cy="28475"/>
            </a:xfrm>
            <a:custGeom>
              <a:avLst/>
              <a:gdLst/>
              <a:ahLst/>
              <a:cxnLst/>
              <a:rect l="l" t="t" r="r" b="b"/>
              <a:pathLst>
                <a:path w="2277" h="1139" extrusionOk="0">
                  <a:moveTo>
                    <a:pt x="1" y="1"/>
                  </a:moveTo>
                  <a:lnTo>
                    <a:pt x="1" y="1139"/>
                  </a:lnTo>
                  <a:lnTo>
                    <a:pt x="2276" y="1139"/>
                  </a:lnTo>
                  <a:lnTo>
                    <a:pt x="2276"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90"/>
            <p:cNvSpPr/>
            <p:nvPr/>
          </p:nvSpPr>
          <p:spPr>
            <a:xfrm>
              <a:off x="4675463" y="3348725"/>
              <a:ext cx="56925" cy="47900"/>
            </a:xfrm>
            <a:custGeom>
              <a:avLst/>
              <a:gdLst/>
              <a:ahLst/>
              <a:cxnLst/>
              <a:rect l="l" t="t" r="r" b="b"/>
              <a:pathLst>
                <a:path w="2277" h="1916" extrusionOk="0">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90"/>
            <p:cNvSpPr/>
            <p:nvPr/>
          </p:nvSpPr>
          <p:spPr>
            <a:xfrm>
              <a:off x="4908688" y="3603300"/>
              <a:ext cx="16625" cy="14100"/>
            </a:xfrm>
            <a:custGeom>
              <a:avLst/>
              <a:gdLst/>
              <a:ahLst/>
              <a:cxnLst/>
              <a:rect l="l" t="t" r="r" b="b"/>
              <a:pathLst>
                <a:path w="665" h="564" extrusionOk="0">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90"/>
            <p:cNvSpPr/>
            <p:nvPr/>
          </p:nvSpPr>
          <p:spPr>
            <a:xfrm>
              <a:off x="4696338" y="3474950"/>
              <a:ext cx="16600" cy="14125"/>
            </a:xfrm>
            <a:custGeom>
              <a:avLst/>
              <a:gdLst/>
              <a:ahLst/>
              <a:cxnLst/>
              <a:rect l="l" t="t" r="r" b="b"/>
              <a:pathLst>
                <a:path w="664" h="565" extrusionOk="0">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90"/>
            <p:cNvSpPr/>
            <p:nvPr/>
          </p:nvSpPr>
          <p:spPr>
            <a:xfrm>
              <a:off x="4696813" y="3503750"/>
              <a:ext cx="14225" cy="56200"/>
            </a:xfrm>
            <a:custGeom>
              <a:avLst/>
              <a:gdLst/>
              <a:ahLst/>
              <a:cxnLst/>
              <a:rect l="l" t="t" r="r" b="b"/>
              <a:pathLst>
                <a:path w="569" h="2248" extrusionOk="0">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90"/>
            <p:cNvSpPr/>
            <p:nvPr/>
          </p:nvSpPr>
          <p:spPr>
            <a:xfrm>
              <a:off x="4767913" y="3341625"/>
              <a:ext cx="85825" cy="365975"/>
            </a:xfrm>
            <a:custGeom>
              <a:avLst/>
              <a:gdLst/>
              <a:ahLst/>
              <a:cxnLst/>
              <a:rect l="l" t="t" r="r" b="b"/>
              <a:pathLst>
                <a:path w="3433" h="14639" extrusionOk="0">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90"/>
            <p:cNvSpPr/>
            <p:nvPr/>
          </p:nvSpPr>
          <p:spPr>
            <a:xfrm>
              <a:off x="4867463" y="3341725"/>
              <a:ext cx="100525" cy="365650"/>
            </a:xfrm>
            <a:custGeom>
              <a:avLst/>
              <a:gdLst/>
              <a:ahLst/>
              <a:cxnLst/>
              <a:rect l="l" t="t" r="r" b="b"/>
              <a:pathLst>
                <a:path w="4021" h="14626" extrusionOk="0">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90"/>
            <p:cNvSpPr/>
            <p:nvPr/>
          </p:nvSpPr>
          <p:spPr>
            <a:xfrm>
              <a:off x="4668363" y="3341625"/>
              <a:ext cx="71125" cy="365625"/>
            </a:xfrm>
            <a:custGeom>
              <a:avLst/>
              <a:gdLst/>
              <a:ahLst/>
              <a:cxnLst/>
              <a:rect l="l" t="t" r="r" b="b"/>
              <a:pathLst>
                <a:path w="2845" h="14625" extrusionOk="0">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90"/>
          <p:cNvGrpSpPr/>
          <p:nvPr/>
        </p:nvGrpSpPr>
        <p:grpSpPr>
          <a:xfrm>
            <a:off x="6023253" y="2684897"/>
            <a:ext cx="277964" cy="365758"/>
            <a:chOff x="5162788" y="3252750"/>
            <a:chExt cx="343250" cy="453400"/>
          </a:xfrm>
        </p:grpSpPr>
        <p:sp>
          <p:nvSpPr>
            <p:cNvPr id="3111" name="Google Shape;3111;p90"/>
            <p:cNvSpPr/>
            <p:nvPr/>
          </p:nvSpPr>
          <p:spPr>
            <a:xfrm>
              <a:off x="5356663" y="3536450"/>
              <a:ext cx="138450" cy="160725"/>
            </a:xfrm>
            <a:custGeom>
              <a:avLst/>
              <a:gdLst/>
              <a:ahLst/>
              <a:cxnLst/>
              <a:rect l="l" t="t" r="r" b="b"/>
              <a:pathLst>
                <a:path w="5538" h="6429" extrusionOk="0">
                  <a:moveTo>
                    <a:pt x="2466" y="0"/>
                  </a:moveTo>
                  <a:lnTo>
                    <a:pt x="1" y="1385"/>
                  </a:lnTo>
                  <a:lnTo>
                    <a:pt x="3072" y="6428"/>
                  </a:lnTo>
                  <a:lnTo>
                    <a:pt x="3603" y="4494"/>
                  </a:lnTo>
                  <a:lnTo>
                    <a:pt x="5537" y="5006"/>
                  </a:lnTo>
                  <a:lnTo>
                    <a:pt x="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90"/>
            <p:cNvSpPr/>
            <p:nvPr/>
          </p:nvSpPr>
          <p:spPr>
            <a:xfrm>
              <a:off x="5178888" y="3537400"/>
              <a:ext cx="133250" cy="160250"/>
            </a:xfrm>
            <a:custGeom>
              <a:avLst/>
              <a:gdLst/>
              <a:ahLst/>
              <a:cxnLst/>
              <a:rect l="l" t="t" r="r" b="b"/>
              <a:pathLst>
                <a:path w="5330" h="6410" extrusionOk="0">
                  <a:moveTo>
                    <a:pt x="2845" y="0"/>
                  </a:moveTo>
                  <a:lnTo>
                    <a:pt x="1" y="4987"/>
                  </a:lnTo>
                  <a:lnTo>
                    <a:pt x="1935" y="4475"/>
                  </a:lnTo>
                  <a:lnTo>
                    <a:pt x="2447" y="6409"/>
                  </a:lnTo>
                  <a:lnTo>
                    <a:pt x="5329" y="1347"/>
                  </a:lnTo>
                  <a:lnTo>
                    <a:pt x="2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90"/>
            <p:cNvSpPr/>
            <p:nvPr/>
          </p:nvSpPr>
          <p:spPr>
            <a:xfrm>
              <a:off x="5172738" y="3261975"/>
              <a:ext cx="322375" cy="318175"/>
            </a:xfrm>
            <a:custGeom>
              <a:avLst/>
              <a:gdLst/>
              <a:ahLst/>
              <a:cxnLst/>
              <a:rect l="l" t="t" r="r" b="b"/>
              <a:pathLst>
                <a:path w="12895" h="12727" extrusionOk="0">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90"/>
            <p:cNvSpPr/>
            <p:nvPr/>
          </p:nvSpPr>
          <p:spPr>
            <a:xfrm>
              <a:off x="5283188" y="3367700"/>
              <a:ext cx="101000" cy="96250"/>
            </a:xfrm>
            <a:custGeom>
              <a:avLst/>
              <a:gdLst/>
              <a:ahLst/>
              <a:cxnLst/>
              <a:rect l="l" t="t" r="r" b="b"/>
              <a:pathLst>
                <a:path w="4040" h="3850" extrusionOk="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90"/>
            <p:cNvSpPr/>
            <p:nvPr/>
          </p:nvSpPr>
          <p:spPr>
            <a:xfrm>
              <a:off x="5254263" y="3332250"/>
              <a:ext cx="20425" cy="17925"/>
            </a:xfrm>
            <a:custGeom>
              <a:avLst/>
              <a:gdLst/>
              <a:ahLst/>
              <a:cxnLst/>
              <a:rect l="l" t="t" r="r" b="b"/>
              <a:pathLst>
                <a:path w="817" h="717" extrusionOk="0">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90"/>
            <p:cNvSpPr/>
            <p:nvPr/>
          </p:nvSpPr>
          <p:spPr>
            <a:xfrm>
              <a:off x="5162788" y="3252750"/>
              <a:ext cx="343250" cy="453400"/>
            </a:xfrm>
            <a:custGeom>
              <a:avLst/>
              <a:gdLst/>
              <a:ahLst/>
              <a:cxnLst/>
              <a:rect l="l" t="t" r="r" b="b"/>
              <a:pathLst>
                <a:path w="13730" h="18136" extrusionOk="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90"/>
            <p:cNvSpPr/>
            <p:nvPr/>
          </p:nvSpPr>
          <p:spPr>
            <a:xfrm>
              <a:off x="5208288" y="3305600"/>
              <a:ext cx="250325" cy="230250"/>
            </a:xfrm>
            <a:custGeom>
              <a:avLst/>
              <a:gdLst/>
              <a:ahLst/>
              <a:cxnLst/>
              <a:rect l="l" t="t" r="r" b="b"/>
              <a:pathLst>
                <a:path w="10013" h="9210" extrusionOk="0">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90"/>
            <p:cNvSpPr/>
            <p:nvPr/>
          </p:nvSpPr>
          <p:spPr>
            <a:xfrm>
              <a:off x="5271813" y="3358925"/>
              <a:ext cx="123750" cy="113825"/>
            </a:xfrm>
            <a:custGeom>
              <a:avLst/>
              <a:gdLst/>
              <a:ahLst/>
              <a:cxnLst/>
              <a:rect l="l" t="t" r="r" b="b"/>
              <a:pathLst>
                <a:path w="4950" h="4553" extrusionOk="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90"/>
          <p:cNvGrpSpPr/>
          <p:nvPr/>
        </p:nvGrpSpPr>
        <p:grpSpPr>
          <a:xfrm>
            <a:off x="6693104" y="2688273"/>
            <a:ext cx="365741" cy="359005"/>
            <a:chOff x="5899913" y="3216125"/>
            <a:chExt cx="491125" cy="488975"/>
          </a:xfrm>
        </p:grpSpPr>
        <p:sp>
          <p:nvSpPr>
            <p:cNvPr id="3120" name="Google Shape;3120;p90"/>
            <p:cNvSpPr/>
            <p:nvPr/>
          </p:nvSpPr>
          <p:spPr>
            <a:xfrm>
              <a:off x="5909388" y="3226075"/>
              <a:ext cx="471700" cy="469550"/>
            </a:xfrm>
            <a:custGeom>
              <a:avLst/>
              <a:gdLst/>
              <a:ahLst/>
              <a:cxnLst/>
              <a:rect l="l" t="t" r="r" b="b"/>
              <a:pathLst>
                <a:path w="18868" h="18782" extrusionOk="0">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90"/>
            <p:cNvSpPr/>
            <p:nvPr/>
          </p:nvSpPr>
          <p:spPr>
            <a:xfrm>
              <a:off x="5966288" y="3326925"/>
              <a:ext cx="312400" cy="267700"/>
            </a:xfrm>
            <a:custGeom>
              <a:avLst/>
              <a:gdLst/>
              <a:ahLst/>
              <a:cxnLst/>
              <a:rect l="l" t="t" r="r" b="b"/>
              <a:pathLst>
                <a:path w="12496" h="10708" extrusionOk="0">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90"/>
            <p:cNvSpPr/>
            <p:nvPr/>
          </p:nvSpPr>
          <p:spPr>
            <a:xfrm>
              <a:off x="6082888" y="3403175"/>
              <a:ext cx="22300" cy="19525"/>
            </a:xfrm>
            <a:custGeom>
              <a:avLst/>
              <a:gdLst/>
              <a:ahLst/>
              <a:cxnLst/>
              <a:rect l="l" t="t" r="r" b="b"/>
              <a:pathLst>
                <a:path w="892" h="781" extrusionOk="0">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90"/>
            <p:cNvSpPr/>
            <p:nvPr/>
          </p:nvSpPr>
          <p:spPr>
            <a:xfrm>
              <a:off x="5899913" y="3216125"/>
              <a:ext cx="491125" cy="488975"/>
            </a:xfrm>
            <a:custGeom>
              <a:avLst/>
              <a:gdLst/>
              <a:ahLst/>
              <a:cxnLst/>
              <a:rect l="l" t="t" r="r" b="b"/>
              <a:pathLst>
                <a:path w="19645" h="19559" extrusionOk="0">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90"/>
            <p:cNvSpPr/>
            <p:nvPr/>
          </p:nvSpPr>
          <p:spPr>
            <a:xfrm>
              <a:off x="5953488" y="3317450"/>
              <a:ext cx="334675" cy="286725"/>
            </a:xfrm>
            <a:custGeom>
              <a:avLst/>
              <a:gdLst/>
              <a:ahLst/>
              <a:cxnLst/>
              <a:rect l="l" t="t" r="r" b="b"/>
              <a:pathLst>
                <a:path w="13387" h="11469" extrusionOk="0">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90"/>
          <p:cNvGrpSpPr/>
          <p:nvPr/>
        </p:nvGrpSpPr>
        <p:grpSpPr>
          <a:xfrm>
            <a:off x="7411178" y="2684896"/>
            <a:ext cx="365780" cy="365760"/>
            <a:chOff x="6564038" y="3306475"/>
            <a:chExt cx="402000" cy="400175"/>
          </a:xfrm>
        </p:grpSpPr>
        <p:sp>
          <p:nvSpPr>
            <p:cNvPr id="3126" name="Google Shape;3126;p90"/>
            <p:cNvSpPr/>
            <p:nvPr/>
          </p:nvSpPr>
          <p:spPr>
            <a:xfrm>
              <a:off x="6571613" y="3314125"/>
              <a:ext cx="384475" cy="384475"/>
            </a:xfrm>
            <a:custGeom>
              <a:avLst/>
              <a:gdLst/>
              <a:ahLst/>
              <a:cxnLst/>
              <a:rect l="l" t="t" r="r" b="b"/>
              <a:pathLst>
                <a:path w="15379" h="15379" extrusionOk="0">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90"/>
            <p:cNvSpPr/>
            <p:nvPr/>
          </p:nvSpPr>
          <p:spPr>
            <a:xfrm>
              <a:off x="6884963" y="3533600"/>
              <a:ext cx="72550" cy="70650"/>
            </a:xfrm>
            <a:custGeom>
              <a:avLst/>
              <a:gdLst/>
              <a:ahLst/>
              <a:cxnLst/>
              <a:rect l="l" t="t" r="r" b="b"/>
              <a:pathLst>
                <a:path w="2902" h="2826" extrusionOk="0">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90"/>
            <p:cNvSpPr/>
            <p:nvPr/>
          </p:nvSpPr>
          <p:spPr>
            <a:xfrm>
              <a:off x="6862688" y="3510850"/>
              <a:ext cx="66375" cy="66400"/>
            </a:xfrm>
            <a:custGeom>
              <a:avLst/>
              <a:gdLst/>
              <a:ahLst/>
              <a:cxnLst/>
              <a:rect l="l" t="t" r="r" b="b"/>
              <a:pathLst>
                <a:path w="2655" h="2656" extrusionOk="0">
                  <a:moveTo>
                    <a:pt x="1764" y="1"/>
                  </a:moveTo>
                  <a:lnTo>
                    <a:pt x="0" y="1764"/>
                  </a:lnTo>
                  <a:lnTo>
                    <a:pt x="891" y="2655"/>
                  </a:lnTo>
                  <a:lnTo>
                    <a:pt x="2655" y="892"/>
                  </a:lnTo>
                  <a:lnTo>
                    <a:pt x="1764"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90"/>
            <p:cNvSpPr/>
            <p:nvPr/>
          </p:nvSpPr>
          <p:spPr>
            <a:xfrm>
              <a:off x="6693463" y="3341625"/>
              <a:ext cx="213325" cy="213800"/>
            </a:xfrm>
            <a:custGeom>
              <a:avLst/>
              <a:gdLst/>
              <a:ahLst/>
              <a:cxnLst/>
              <a:rect l="l" t="t" r="r" b="b"/>
              <a:pathLst>
                <a:path w="8533" h="8552" extrusionOk="0">
                  <a:moveTo>
                    <a:pt x="1744" y="0"/>
                  </a:moveTo>
                  <a:lnTo>
                    <a:pt x="0" y="1764"/>
                  </a:lnTo>
                  <a:lnTo>
                    <a:pt x="6769" y="8552"/>
                  </a:lnTo>
                  <a:lnTo>
                    <a:pt x="6769" y="8533"/>
                  </a:lnTo>
                  <a:lnTo>
                    <a:pt x="8533" y="6789"/>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90"/>
            <p:cNvSpPr/>
            <p:nvPr/>
          </p:nvSpPr>
          <p:spPr>
            <a:xfrm>
              <a:off x="6665963" y="3314125"/>
              <a:ext cx="71125" cy="71600"/>
            </a:xfrm>
            <a:custGeom>
              <a:avLst/>
              <a:gdLst/>
              <a:ahLst/>
              <a:cxnLst/>
              <a:rect l="l" t="t" r="r" b="b"/>
              <a:pathLst>
                <a:path w="2845" h="2864" extrusionOk="0">
                  <a:moveTo>
                    <a:pt x="0" y="1"/>
                  </a:moveTo>
                  <a:lnTo>
                    <a:pt x="891" y="2655"/>
                  </a:lnTo>
                  <a:lnTo>
                    <a:pt x="1100" y="2864"/>
                  </a:lnTo>
                  <a:lnTo>
                    <a:pt x="2844" y="1100"/>
                  </a:lnTo>
                  <a:lnTo>
                    <a:pt x="2655" y="89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90"/>
            <p:cNvSpPr/>
            <p:nvPr/>
          </p:nvSpPr>
          <p:spPr>
            <a:xfrm>
              <a:off x="6825713" y="3476250"/>
              <a:ext cx="20875" cy="15900"/>
            </a:xfrm>
            <a:custGeom>
              <a:avLst/>
              <a:gdLst/>
              <a:ahLst/>
              <a:cxnLst/>
              <a:rect l="l" t="t" r="r" b="b"/>
              <a:pathLst>
                <a:path w="835" h="636" extrusionOk="0">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90"/>
            <p:cNvSpPr/>
            <p:nvPr/>
          </p:nvSpPr>
          <p:spPr>
            <a:xfrm>
              <a:off x="6564038" y="3306475"/>
              <a:ext cx="400125" cy="400175"/>
            </a:xfrm>
            <a:custGeom>
              <a:avLst/>
              <a:gdLst/>
              <a:ahLst/>
              <a:cxnLst/>
              <a:rect l="l" t="t" r="r" b="b"/>
              <a:pathLst>
                <a:path w="16005" h="16007" extrusionOk="0">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90"/>
            <p:cNvSpPr/>
            <p:nvPr/>
          </p:nvSpPr>
          <p:spPr>
            <a:xfrm>
              <a:off x="6630888" y="3466550"/>
              <a:ext cx="173500" cy="172800"/>
            </a:xfrm>
            <a:custGeom>
              <a:avLst/>
              <a:gdLst/>
              <a:ahLst/>
              <a:cxnLst/>
              <a:rect l="l" t="t" r="r" b="b"/>
              <a:pathLst>
                <a:path w="6940" h="6912" extrusionOk="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90"/>
            <p:cNvSpPr/>
            <p:nvPr/>
          </p:nvSpPr>
          <p:spPr>
            <a:xfrm>
              <a:off x="6769938" y="3421050"/>
              <a:ext cx="56125" cy="49575"/>
            </a:xfrm>
            <a:custGeom>
              <a:avLst/>
              <a:gdLst/>
              <a:ahLst/>
              <a:cxnLst/>
              <a:rect l="l" t="t" r="r" b="b"/>
              <a:pathLst>
                <a:path w="2245" h="1983" extrusionOk="0">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90"/>
            <p:cNvSpPr/>
            <p:nvPr/>
          </p:nvSpPr>
          <p:spPr>
            <a:xfrm>
              <a:off x="6656788" y="3306650"/>
              <a:ext cx="309250" cy="305325"/>
            </a:xfrm>
            <a:custGeom>
              <a:avLst/>
              <a:gdLst/>
              <a:ahLst/>
              <a:cxnLst/>
              <a:rect l="l" t="t" r="r" b="b"/>
              <a:pathLst>
                <a:path w="12370" h="12213" extrusionOk="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90"/>
          <p:cNvGrpSpPr/>
          <p:nvPr/>
        </p:nvGrpSpPr>
        <p:grpSpPr>
          <a:xfrm>
            <a:off x="8204581" y="2684907"/>
            <a:ext cx="215157" cy="365738"/>
            <a:chOff x="7382238" y="3252975"/>
            <a:chExt cx="364550" cy="621475"/>
          </a:xfrm>
        </p:grpSpPr>
        <p:sp>
          <p:nvSpPr>
            <p:cNvPr id="3137" name="Google Shape;3137;p90"/>
            <p:cNvSpPr/>
            <p:nvPr/>
          </p:nvSpPr>
          <p:spPr>
            <a:xfrm>
              <a:off x="7394563" y="3757825"/>
              <a:ext cx="339900" cy="104775"/>
            </a:xfrm>
            <a:custGeom>
              <a:avLst/>
              <a:gdLst/>
              <a:ahLst/>
              <a:cxnLst/>
              <a:rect l="l" t="t" r="r" b="b"/>
              <a:pathLst>
                <a:path w="13596" h="4191" extrusionOk="0">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90"/>
            <p:cNvSpPr/>
            <p:nvPr/>
          </p:nvSpPr>
          <p:spPr>
            <a:xfrm>
              <a:off x="7394563" y="3344950"/>
              <a:ext cx="339900" cy="412900"/>
            </a:xfrm>
            <a:custGeom>
              <a:avLst/>
              <a:gdLst/>
              <a:ahLst/>
              <a:cxnLst/>
              <a:rect l="l" t="t" r="r" b="b"/>
              <a:pathLst>
                <a:path w="13596" h="16516" extrusionOk="0">
                  <a:moveTo>
                    <a:pt x="0" y="0"/>
                  </a:moveTo>
                  <a:lnTo>
                    <a:pt x="0" y="16515"/>
                  </a:lnTo>
                  <a:lnTo>
                    <a:pt x="13596" y="16515"/>
                  </a:lnTo>
                  <a:lnTo>
                    <a:pt x="13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90"/>
            <p:cNvSpPr/>
            <p:nvPr/>
          </p:nvSpPr>
          <p:spPr>
            <a:xfrm>
              <a:off x="7394563" y="3264825"/>
              <a:ext cx="339900" cy="80150"/>
            </a:xfrm>
            <a:custGeom>
              <a:avLst/>
              <a:gdLst/>
              <a:ahLst/>
              <a:cxnLst/>
              <a:rect l="l" t="t" r="r" b="b"/>
              <a:pathLst>
                <a:path w="13596" h="3206" extrusionOk="0">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90"/>
            <p:cNvSpPr/>
            <p:nvPr/>
          </p:nvSpPr>
          <p:spPr>
            <a:xfrm>
              <a:off x="7467088" y="363647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90"/>
            <p:cNvSpPr/>
            <p:nvPr/>
          </p:nvSpPr>
          <p:spPr>
            <a:xfrm>
              <a:off x="7467088" y="351512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90"/>
            <p:cNvSpPr/>
            <p:nvPr/>
          </p:nvSpPr>
          <p:spPr>
            <a:xfrm>
              <a:off x="7467088" y="3393775"/>
              <a:ext cx="73025" cy="72550"/>
            </a:xfrm>
            <a:custGeom>
              <a:avLst/>
              <a:gdLst/>
              <a:ahLst/>
              <a:cxnLst/>
              <a:rect l="l" t="t" r="r" b="b"/>
              <a:pathLst>
                <a:path w="2921" h="2902" extrusionOk="0">
                  <a:moveTo>
                    <a:pt x="0" y="0"/>
                  </a:moveTo>
                  <a:lnTo>
                    <a:pt x="0" y="2901"/>
                  </a:lnTo>
                  <a:lnTo>
                    <a:pt x="2920" y="2901"/>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90"/>
            <p:cNvSpPr/>
            <p:nvPr/>
          </p:nvSpPr>
          <p:spPr>
            <a:xfrm>
              <a:off x="7601238" y="3798125"/>
              <a:ext cx="28325" cy="24200"/>
            </a:xfrm>
            <a:custGeom>
              <a:avLst/>
              <a:gdLst/>
              <a:ahLst/>
              <a:cxnLst/>
              <a:rect l="l" t="t" r="r" b="b"/>
              <a:pathLst>
                <a:path w="1133" h="968" extrusionOk="0">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90"/>
            <p:cNvSpPr/>
            <p:nvPr/>
          </p:nvSpPr>
          <p:spPr>
            <a:xfrm>
              <a:off x="7382238" y="3252975"/>
              <a:ext cx="364550" cy="621475"/>
            </a:xfrm>
            <a:custGeom>
              <a:avLst/>
              <a:gdLst/>
              <a:ahLst/>
              <a:cxnLst/>
              <a:rect l="l" t="t" r="r" b="b"/>
              <a:pathLst>
                <a:path w="14582" h="24859" extrusionOk="0">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90"/>
            <p:cNvSpPr/>
            <p:nvPr/>
          </p:nvSpPr>
          <p:spPr>
            <a:xfrm>
              <a:off x="7499788" y="3798125"/>
              <a:ext cx="81075" cy="24200"/>
            </a:xfrm>
            <a:custGeom>
              <a:avLst/>
              <a:gdLst/>
              <a:ahLst/>
              <a:cxnLst/>
              <a:rect l="l" t="t" r="r" b="b"/>
              <a:pathLst>
                <a:path w="3243"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90"/>
            <p:cNvSpPr/>
            <p:nvPr/>
          </p:nvSpPr>
          <p:spPr>
            <a:xfrm>
              <a:off x="7455238" y="3381450"/>
              <a:ext cx="97200" cy="96725"/>
            </a:xfrm>
            <a:custGeom>
              <a:avLst/>
              <a:gdLst/>
              <a:ahLst/>
              <a:cxnLst/>
              <a:rect l="l" t="t" r="r" b="b"/>
              <a:pathLst>
                <a:path w="3888" h="3869" extrusionOk="0">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90"/>
            <p:cNvSpPr/>
            <p:nvPr/>
          </p:nvSpPr>
          <p:spPr>
            <a:xfrm>
              <a:off x="7455238" y="3502800"/>
              <a:ext cx="96725" cy="97200"/>
            </a:xfrm>
            <a:custGeom>
              <a:avLst/>
              <a:gdLst/>
              <a:ahLst/>
              <a:cxnLst/>
              <a:rect l="l" t="t" r="r" b="b"/>
              <a:pathLst>
                <a:path w="3869" h="3888" extrusionOk="0">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90"/>
            <p:cNvSpPr/>
            <p:nvPr/>
          </p:nvSpPr>
          <p:spPr>
            <a:xfrm>
              <a:off x="7455238" y="3624625"/>
              <a:ext cx="97200" cy="96725"/>
            </a:xfrm>
            <a:custGeom>
              <a:avLst/>
              <a:gdLst/>
              <a:ahLst/>
              <a:cxnLst/>
              <a:rect l="l" t="t" r="r" b="b"/>
              <a:pathLst>
                <a:path w="3888" h="3869" extrusionOk="0">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90"/>
            <p:cNvSpPr/>
            <p:nvPr/>
          </p:nvSpPr>
          <p:spPr>
            <a:xfrm>
              <a:off x="7572788" y="33937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90"/>
            <p:cNvSpPr/>
            <p:nvPr/>
          </p:nvSpPr>
          <p:spPr>
            <a:xfrm>
              <a:off x="7572788" y="3442125"/>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90"/>
            <p:cNvSpPr/>
            <p:nvPr/>
          </p:nvSpPr>
          <p:spPr>
            <a:xfrm>
              <a:off x="7572788" y="3563475"/>
              <a:ext cx="81100" cy="24675"/>
            </a:xfrm>
            <a:custGeom>
              <a:avLst/>
              <a:gdLst/>
              <a:ahLst/>
              <a:cxnLst/>
              <a:rect l="l" t="t" r="r" b="b"/>
              <a:pathLst>
                <a:path w="3244" h="987" extrusionOk="0">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90"/>
            <p:cNvSpPr/>
            <p:nvPr/>
          </p:nvSpPr>
          <p:spPr>
            <a:xfrm>
              <a:off x="7572788" y="3685300"/>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90"/>
            <p:cNvSpPr/>
            <p:nvPr/>
          </p:nvSpPr>
          <p:spPr>
            <a:xfrm>
              <a:off x="7572788" y="351512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90"/>
            <p:cNvSpPr/>
            <p:nvPr/>
          </p:nvSpPr>
          <p:spPr>
            <a:xfrm>
              <a:off x="7572788" y="36364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5" name="Google Shape;3155;p90"/>
          <p:cNvGrpSpPr/>
          <p:nvPr/>
        </p:nvGrpSpPr>
        <p:grpSpPr>
          <a:xfrm>
            <a:off x="1685090" y="3378283"/>
            <a:ext cx="365768" cy="365768"/>
            <a:chOff x="1562938" y="4248450"/>
            <a:chExt cx="475950" cy="475950"/>
          </a:xfrm>
        </p:grpSpPr>
        <p:sp>
          <p:nvSpPr>
            <p:cNvPr id="3156" name="Google Shape;3156;p90"/>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90"/>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90"/>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90"/>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90"/>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90"/>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90"/>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90"/>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90"/>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90"/>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90"/>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90"/>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90"/>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90"/>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90"/>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90"/>
          <p:cNvGrpSpPr/>
          <p:nvPr/>
        </p:nvGrpSpPr>
        <p:grpSpPr>
          <a:xfrm>
            <a:off x="2398842" y="3378291"/>
            <a:ext cx="365747" cy="365752"/>
            <a:chOff x="2036988" y="4249875"/>
            <a:chExt cx="525725" cy="524300"/>
          </a:xfrm>
        </p:grpSpPr>
        <p:sp>
          <p:nvSpPr>
            <p:cNvPr id="3172" name="Google Shape;3172;p90"/>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90"/>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90"/>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90"/>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90"/>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90"/>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90"/>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90"/>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90"/>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90"/>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90"/>
          <p:cNvGrpSpPr/>
          <p:nvPr/>
        </p:nvGrpSpPr>
        <p:grpSpPr>
          <a:xfrm>
            <a:off x="3127937" y="3378276"/>
            <a:ext cx="346837" cy="365781"/>
            <a:chOff x="2617188" y="4248250"/>
            <a:chExt cx="506775" cy="525925"/>
          </a:xfrm>
        </p:grpSpPr>
        <p:sp>
          <p:nvSpPr>
            <p:cNvPr id="3183" name="Google Shape;3183;p90"/>
            <p:cNvSpPr/>
            <p:nvPr/>
          </p:nvSpPr>
          <p:spPr>
            <a:xfrm>
              <a:off x="2634738" y="4258400"/>
              <a:ext cx="478325" cy="211925"/>
            </a:xfrm>
            <a:custGeom>
              <a:avLst/>
              <a:gdLst/>
              <a:ahLst/>
              <a:cxnLst/>
              <a:rect l="l" t="t" r="r" b="b"/>
              <a:pathLst>
                <a:path w="19133" h="8477" extrusionOk="0">
                  <a:moveTo>
                    <a:pt x="19133" y="1"/>
                  </a:moveTo>
                  <a:lnTo>
                    <a:pt x="1" y="5993"/>
                  </a:lnTo>
                  <a:lnTo>
                    <a:pt x="6580" y="8477"/>
                  </a:lnTo>
                  <a:lnTo>
                    <a:pt x="19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90"/>
            <p:cNvSpPr/>
            <p:nvPr/>
          </p:nvSpPr>
          <p:spPr>
            <a:xfrm>
              <a:off x="2778363" y="4490675"/>
              <a:ext cx="128975" cy="123275"/>
            </a:xfrm>
            <a:custGeom>
              <a:avLst/>
              <a:gdLst/>
              <a:ahLst/>
              <a:cxnLst/>
              <a:rect l="l" t="t" r="r" b="b"/>
              <a:pathLst>
                <a:path w="5159" h="4931" extrusionOk="0">
                  <a:moveTo>
                    <a:pt x="3281" y="1"/>
                  </a:moveTo>
                  <a:lnTo>
                    <a:pt x="1" y="4931"/>
                  </a:lnTo>
                  <a:lnTo>
                    <a:pt x="5158" y="2352"/>
                  </a:lnTo>
                  <a:lnTo>
                    <a:pt x="32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90"/>
            <p:cNvSpPr/>
            <p:nvPr/>
          </p:nvSpPr>
          <p:spPr>
            <a:xfrm>
              <a:off x="2860388" y="4258400"/>
              <a:ext cx="252675" cy="437575"/>
            </a:xfrm>
            <a:custGeom>
              <a:avLst/>
              <a:gdLst/>
              <a:ahLst/>
              <a:cxnLst/>
              <a:rect l="l" t="t" r="r" b="b"/>
              <a:pathLst>
                <a:path w="10107" h="17503" extrusionOk="0">
                  <a:moveTo>
                    <a:pt x="10107" y="1"/>
                  </a:moveTo>
                  <a:lnTo>
                    <a:pt x="0" y="9292"/>
                  </a:lnTo>
                  <a:lnTo>
                    <a:pt x="6580" y="17502"/>
                  </a:lnTo>
                  <a:lnTo>
                    <a:pt x="10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90"/>
            <p:cNvSpPr/>
            <p:nvPr/>
          </p:nvSpPr>
          <p:spPr>
            <a:xfrm>
              <a:off x="2778363" y="4258400"/>
              <a:ext cx="334700" cy="355550"/>
            </a:xfrm>
            <a:custGeom>
              <a:avLst/>
              <a:gdLst/>
              <a:ahLst/>
              <a:cxnLst/>
              <a:rect l="l" t="t" r="r" b="b"/>
              <a:pathLst>
                <a:path w="13388" h="14222" extrusionOk="0">
                  <a:moveTo>
                    <a:pt x="13388" y="1"/>
                  </a:moveTo>
                  <a:lnTo>
                    <a:pt x="816" y="8458"/>
                  </a:lnTo>
                  <a:lnTo>
                    <a:pt x="1" y="14222"/>
                  </a:lnTo>
                  <a:lnTo>
                    <a:pt x="3281" y="9292"/>
                  </a:lnTo>
                  <a:lnTo>
                    <a:pt x="133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90"/>
            <p:cNvSpPr/>
            <p:nvPr/>
          </p:nvSpPr>
          <p:spPr>
            <a:xfrm>
              <a:off x="3014438" y="4418600"/>
              <a:ext cx="24200" cy="20925"/>
            </a:xfrm>
            <a:custGeom>
              <a:avLst/>
              <a:gdLst/>
              <a:ahLst/>
              <a:cxnLst/>
              <a:rect l="l" t="t" r="r" b="b"/>
              <a:pathLst>
                <a:path w="968" h="837" extrusionOk="0">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90"/>
            <p:cNvSpPr/>
            <p:nvPr/>
          </p:nvSpPr>
          <p:spPr>
            <a:xfrm>
              <a:off x="2621938" y="4248250"/>
              <a:ext cx="502025" cy="458025"/>
            </a:xfrm>
            <a:custGeom>
              <a:avLst/>
              <a:gdLst/>
              <a:ahLst/>
              <a:cxnLst/>
              <a:rect l="l" t="t" r="r" b="b"/>
              <a:pathLst>
                <a:path w="20081" h="18321" extrusionOk="0">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90"/>
            <p:cNvSpPr/>
            <p:nvPr/>
          </p:nvSpPr>
          <p:spPr>
            <a:xfrm>
              <a:off x="2986463" y="4459100"/>
              <a:ext cx="42325" cy="154425"/>
            </a:xfrm>
            <a:custGeom>
              <a:avLst/>
              <a:gdLst/>
              <a:ahLst/>
              <a:cxnLst/>
              <a:rect l="l" t="t" r="r" b="b"/>
              <a:pathLst>
                <a:path w="1693" h="6177" extrusionOk="0">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90"/>
            <p:cNvSpPr/>
            <p:nvPr/>
          </p:nvSpPr>
          <p:spPr>
            <a:xfrm>
              <a:off x="2617188" y="4685625"/>
              <a:ext cx="90100" cy="88450"/>
            </a:xfrm>
            <a:custGeom>
              <a:avLst/>
              <a:gdLst/>
              <a:ahLst/>
              <a:cxnLst/>
              <a:rect l="l" t="t" r="r" b="b"/>
              <a:pathLst>
                <a:path w="3604" h="3538" extrusionOk="0">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90"/>
            <p:cNvSpPr/>
            <p:nvPr/>
          </p:nvSpPr>
          <p:spPr>
            <a:xfrm>
              <a:off x="2716713" y="4685500"/>
              <a:ext cx="97275" cy="88675"/>
            </a:xfrm>
            <a:custGeom>
              <a:avLst/>
              <a:gdLst/>
              <a:ahLst/>
              <a:cxnLst/>
              <a:rect l="l" t="t" r="r" b="b"/>
              <a:pathLst>
                <a:path w="3891" h="3547" extrusionOk="0">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90"/>
            <p:cNvSpPr/>
            <p:nvPr/>
          </p:nvSpPr>
          <p:spPr>
            <a:xfrm>
              <a:off x="2617188" y="4582850"/>
              <a:ext cx="93600" cy="88475"/>
            </a:xfrm>
            <a:custGeom>
              <a:avLst/>
              <a:gdLst/>
              <a:ahLst/>
              <a:cxnLst/>
              <a:rect l="l" t="t" r="r" b="b"/>
              <a:pathLst>
                <a:path w="3744" h="3539" extrusionOk="0">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3" name="Google Shape;3193;p90"/>
          <p:cNvGrpSpPr/>
          <p:nvPr/>
        </p:nvGrpSpPr>
        <p:grpSpPr>
          <a:xfrm>
            <a:off x="3838140" y="3418052"/>
            <a:ext cx="365732" cy="286230"/>
            <a:chOff x="3340113" y="4284000"/>
            <a:chExt cx="627650" cy="489700"/>
          </a:xfrm>
        </p:grpSpPr>
        <p:sp>
          <p:nvSpPr>
            <p:cNvPr id="3194" name="Google Shape;3194;p90"/>
            <p:cNvSpPr/>
            <p:nvPr/>
          </p:nvSpPr>
          <p:spPr>
            <a:xfrm>
              <a:off x="3352438" y="4443275"/>
              <a:ext cx="603000" cy="269275"/>
            </a:xfrm>
            <a:custGeom>
              <a:avLst/>
              <a:gdLst/>
              <a:ahLst/>
              <a:cxnLst/>
              <a:rect l="l" t="t" r="r" b="b"/>
              <a:pathLst>
                <a:path w="24120" h="10771" extrusionOk="0">
                  <a:moveTo>
                    <a:pt x="0" y="1"/>
                  </a:moveTo>
                  <a:lnTo>
                    <a:pt x="0" y="10771"/>
                  </a:lnTo>
                  <a:lnTo>
                    <a:pt x="24119" y="10771"/>
                  </a:lnTo>
                  <a:lnTo>
                    <a:pt x="241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90"/>
            <p:cNvSpPr/>
            <p:nvPr/>
          </p:nvSpPr>
          <p:spPr>
            <a:xfrm>
              <a:off x="3352438" y="4295850"/>
              <a:ext cx="603000" cy="147450"/>
            </a:xfrm>
            <a:custGeom>
              <a:avLst/>
              <a:gdLst/>
              <a:ahLst/>
              <a:cxnLst/>
              <a:rect l="l" t="t" r="r" b="b"/>
              <a:pathLst>
                <a:path w="24120" h="5898" extrusionOk="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90"/>
            <p:cNvSpPr/>
            <p:nvPr/>
          </p:nvSpPr>
          <p:spPr>
            <a:xfrm>
              <a:off x="3426063" y="4418625"/>
              <a:ext cx="57225" cy="49125"/>
            </a:xfrm>
            <a:custGeom>
              <a:avLst/>
              <a:gdLst/>
              <a:ahLst/>
              <a:cxnLst/>
              <a:rect l="l" t="t" r="r" b="b"/>
              <a:pathLst>
                <a:path w="2289" h="1965" extrusionOk="0">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90"/>
            <p:cNvSpPr/>
            <p:nvPr/>
          </p:nvSpPr>
          <p:spPr>
            <a:xfrm>
              <a:off x="3556263" y="4467450"/>
              <a:ext cx="229000" cy="196225"/>
            </a:xfrm>
            <a:custGeom>
              <a:avLst/>
              <a:gdLst/>
              <a:ahLst/>
              <a:cxnLst/>
              <a:rect l="l" t="t" r="r" b="b"/>
              <a:pathLst>
                <a:path w="9160" h="7849" extrusionOk="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90"/>
            <p:cNvSpPr/>
            <p:nvPr/>
          </p:nvSpPr>
          <p:spPr>
            <a:xfrm>
              <a:off x="3457188" y="4418625"/>
              <a:ext cx="343700" cy="294275"/>
            </a:xfrm>
            <a:custGeom>
              <a:avLst/>
              <a:gdLst/>
              <a:ahLst/>
              <a:cxnLst/>
              <a:rect l="l" t="t" r="r" b="b"/>
              <a:pathLst>
                <a:path w="13748" h="11771" extrusionOk="0">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90"/>
            <p:cNvSpPr/>
            <p:nvPr/>
          </p:nvSpPr>
          <p:spPr>
            <a:xfrm>
              <a:off x="3352438" y="4712525"/>
              <a:ext cx="603000" cy="49325"/>
            </a:xfrm>
            <a:custGeom>
              <a:avLst/>
              <a:gdLst/>
              <a:ahLst/>
              <a:cxnLst/>
              <a:rect l="l" t="t" r="r" b="b"/>
              <a:pathLst>
                <a:path w="24120" h="1973" extrusionOk="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90"/>
            <p:cNvSpPr/>
            <p:nvPr/>
          </p:nvSpPr>
          <p:spPr>
            <a:xfrm>
              <a:off x="3767688" y="4381900"/>
              <a:ext cx="32725" cy="24425"/>
            </a:xfrm>
            <a:custGeom>
              <a:avLst/>
              <a:gdLst/>
              <a:ahLst/>
              <a:cxnLst/>
              <a:rect l="l" t="t" r="r" b="b"/>
              <a:pathLst>
                <a:path w="1309" h="977" extrusionOk="0">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90"/>
            <p:cNvSpPr/>
            <p:nvPr/>
          </p:nvSpPr>
          <p:spPr>
            <a:xfrm>
              <a:off x="3340113" y="4284000"/>
              <a:ext cx="627650" cy="489700"/>
            </a:xfrm>
            <a:custGeom>
              <a:avLst/>
              <a:gdLst/>
              <a:ahLst/>
              <a:cxnLst/>
              <a:rect l="l" t="t" r="r" b="b"/>
              <a:pathLst>
                <a:path w="25106" h="19588" extrusionOk="0">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90"/>
            <p:cNvSpPr/>
            <p:nvPr/>
          </p:nvSpPr>
          <p:spPr>
            <a:xfrm>
              <a:off x="3543938" y="4455200"/>
              <a:ext cx="257425" cy="220850"/>
            </a:xfrm>
            <a:custGeom>
              <a:avLst/>
              <a:gdLst/>
              <a:ahLst/>
              <a:cxnLst/>
              <a:rect l="l" t="t" r="r" b="b"/>
              <a:pathLst>
                <a:path w="10297" h="8834" extrusionOk="0">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90"/>
            <p:cNvSpPr/>
            <p:nvPr/>
          </p:nvSpPr>
          <p:spPr>
            <a:xfrm>
              <a:off x="3637813" y="4504425"/>
              <a:ext cx="77750" cy="73275"/>
            </a:xfrm>
            <a:custGeom>
              <a:avLst/>
              <a:gdLst/>
              <a:ahLst/>
              <a:cxnLst/>
              <a:rect l="l" t="t" r="r" b="b"/>
              <a:pathLst>
                <a:path w="3110" h="2931" extrusionOk="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90"/>
            <p:cNvSpPr/>
            <p:nvPr/>
          </p:nvSpPr>
          <p:spPr>
            <a:xfrm>
              <a:off x="3816513" y="4381650"/>
              <a:ext cx="81550" cy="24675"/>
            </a:xfrm>
            <a:custGeom>
              <a:avLst/>
              <a:gdLst/>
              <a:ahLst/>
              <a:cxnLst/>
              <a:rect l="l" t="t" r="r" b="b"/>
              <a:pathLst>
                <a:path w="3262" h="987" extrusionOk="0">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90"/>
          <p:cNvGrpSpPr/>
          <p:nvPr/>
        </p:nvGrpSpPr>
        <p:grpSpPr>
          <a:xfrm>
            <a:off x="4578976" y="3378282"/>
            <a:ext cx="311560" cy="365769"/>
            <a:chOff x="4093838" y="4284000"/>
            <a:chExt cx="421425" cy="490175"/>
          </a:xfrm>
        </p:grpSpPr>
        <p:sp>
          <p:nvSpPr>
            <p:cNvPr id="3206" name="Google Shape;3206;p90"/>
            <p:cNvSpPr/>
            <p:nvPr/>
          </p:nvSpPr>
          <p:spPr>
            <a:xfrm>
              <a:off x="4141713" y="4293475"/>
              <a:ext cx="325675" cy="126600"/>
            </a:xfrm>
            <a:custGeom>
              <a:avLst/>
              <a:gdLst/>
              <a:ahLst/>
              <a:cxnLst/>
              <a:rect l="l" t="t" r="r" b="b"/>
              <a:pathLst>
                <a:path w="13027" h="5064" extrusionOk="0">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90"/>
            <p:cNvSpPr/>
            <p:nvPr/>
          </p:nvSpPr>
          <p:spPr>
            <a:xfrm>
              <a:off x="4199063" y="4293475"/>
              <a:ext cx="210975" cy="77650"/>
            </a:xfrm>
            <a:custGeom>
              <a:avLst/>
              <a:gdLst/>
              <a:ahLst/>
              <a:cxnLst/>
              <a:rect l="l" t="t" r="r" b="b"/>
              <a:pathLst>
                <a:path w="8439" h="3106" extrusionOk="0">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90"/>
            <p:cNvSpPr/>
            <p:nvPr/>
          </p:nvSpPr>
          <p:spPr>
            <a:xfrm>
              <a:off x="4141713" y="4457975"/>
              <a:ext cx="325675" cy="305775"/>
            </a:xfrm>
            <a:custGeom>
              <a:avLst/>
              <a:gdLst/>
              <a:ahLst/>
              <a:cxnLst/>
              <a:rect l="l" t="t" r="r" b="b"/>
              <a:pathLst>
                <a:path w="13027" h="12231" extrusionOk="0">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90"/>
            <p:cNvSpPr/>
            <p:nvPr/>
          </p:nvSpPr>
          <p:spPr>
            <a:xfrm>
              <a:off x="4416163" y="4486900"/>
              <a:ext cx="22800" cy="19200"/>
            </a:xfrm>
            <a:custGeom>
              <a:avLst/>
              <a:gdLst/>
              <a:ahLst/>
              <a:cxnLst/>
              <a:rect l="l" t="t" r="r" b="b"/>
              <a:pathLst>
                <a:path w="912" h="768" extrusionOk="0">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90"/>
            <p:cNvSpPr/>
            <p:nvPr/>
          </p:nvSpPr>
          <p:spPr>
            <a:xfrm>
              <a:off x="4278713" y="4697850"/>
              <a:ext cx="45050" cy="38425"/>
            </a:xfrm>
            <a:custGeom>
              <a:avLst/>
              <a:gdLst/>
              <a:ahLst/>
              <a:cxnLst/>
              <a:rect l="l" t="t" r="r" b="b"/>
              <a:pathLst>
                <a:path w="1802" h="1537" extrusionOk="0">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90"/>
            <p:cNvSpPr/>
            <p:nvPr/>
          </p:nvSpPr>
          <p:spPr>
            <a:xfrm>
              <a:off x="4093838" y="4284000"/>
              <a:ext cx="421425" cy="490175"/>
            </a:xfrm>
            <a:custGeom>
              <a:avLst/>
              <a:gdLst/>
              <a:ahLst/>
              <a:cxnLst/>
              <a:rect l="l" t="t" r="r" b="b"/>
              <a:pathLst>
                <a:path w="16857" h="19607" extrusionOk="0">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90"/>
            <p:cNvSpPr/>
            <p:nvPr/>
          </p:nvSpPr>
          <p:spPr>
            <a:xfrm>
              <a:off x="4340813" y="4486850"/>
              <a:ext cx="63250" cy="19525"/>
            </a:xfrm>
            <a:custGeom>
              <a:avLst/>
              <a:gdLst/>
              <a:ahLst/>
              <a:cxnLst/>
              <a:rect l="l" t="t" r="r" b="b"/>
              <a:pathLst>
                <a:path w="2530" h="781" extrusionOk="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3" name="Google Shape;3213;p90"/>
          <p:cNvGrpSpPr/>
          <p:nvPr/>
        </p:nvGrpSpPr>
        <p:grpSpPr>
          <a:xfrm>
            <a:off x="5312926" y="3378276"/>
            <a:ext cx="271150" cy="365781"/>
            <a:chOff x="4786863" y="4248100"/>
            <a:chExt cx="390650" cy="525850"/>
          </a:xfrm>
        </p:grpSpPr>
        <p:sp>
          <p:nvSpPr>
            <p:cNvPr id="3214" name="Google Shape;3214;p90"/>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90"/>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90"/>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90"/>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90"/>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90"/>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90"/>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90"/>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90"/>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3" name="Google Shape;3223;p90"/>
          <p:cNvGrpSpPr/>
          <p:nvPr/>
        </p:nvGrpSpPr>
        <p:grpSpPr>
          <a:xfrm>
            <a:off x="6023389" y="3378285"/>
            <a:ext cx="277693" cy="365764"/>
            <a:chOff x="5334863" y="4283925"/>
            <a:chExt cx="370900" cy="489775"/>
          </a:xfrm>
        </p:grpSpPr>
        <p:sp>
          <p:nvSpPr>
            <p:cNvPr id="3224" name="Google Shape;3224;p90"/>
            <p:cNvSpPr/>
            <p:nvPr/>
          </p:nvSpPr>
          <p:spPr>
            <a:xfrm>
              <a:off x="5405013" y="4331875"/>
              <a:ext cx="229450" cy="394425"/>
            </a:xfrm>
            <a:custGeom>
              <a:avLst/>
              <a:gdLst/>
              <a:ahLst/>
              <a:cxnLst/>
              <a:rect l="l" t="t" r="r" b="b"/>
              <a:pathLst>
                <a:path w="9178" h="15777" extrusionOk="0">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90"/>
            <p:cNvSpPr/>
            <p:nvPr/>
          </p:nvSpPr>
          <p:spPr>
            <a:xfrm>
              <a:off x="5366613" y="4293475"/>
              <a:ext cx="306250" cy="38425"/>
            </a:xfrm>
            <a:custGeom>
              <a:avLst/>
              <a:gdLst/>
              <a:ahLst/>
              <a:cxnLst/>
              <a:rect l="l" t="t" r="r" b="b"/>
              <a:pathLst>
                <a:path w="12250" h="1537" extrusionOk="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90"/>
            <p:cNvSpPr/>
            <p:nvPr/>
          </p:nvSpPr>
          <p:spPr>
            <a:xfrm>
              <a:off x="5366638" y="4726275"/>
              <a:ext cx="306700" cy="37950"/>
            </a:xfrm>
            <a:custGeom>
              <a:avLst/>
              <a:gdLst/>
              <a:ahLst/>
              <a:cxnLst/>
              <a:rect l="l" t="t" r="r" b="b"/>
              <a:pathLst>
                <a:path w="12268" h="1518" extrusionOk="0">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90"/>
            <p:cNvSpPr/>
            <p:nvPr/>
          </p:nvSpPr>
          <p:spPr>
            <a:xfrm>
              <a:off x="5443413" y="4650900"/>
              <a:ext cx="153150" cy="75400"/>
            </a:xfrm>
            <a:custGeom>
              <a:avLst/>
              <a:gdLst/>
              <a:ahLst/>
              <a:cxnLst/>
              <a:rect l="l" t="t" r="r" b="b"/>
              <a:pathLst>
                <a:path w="6126" h="3016" extrusionOk="0">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90"/>
            <p:cNvSpPr/>
            <p:nvPr/>
          </p:nvSpPr>
          <p:spPr>
            <a:xfrm>
              <a:off x="5443413" y="4401275"/>
              <a:ext cx="152675" cy="106975"/>
            </a:xfrm>
            <a:custGeom>
              <a:avLst/>
              <a:gdLst/>
              <a:ahLst/>
              <a:cxnLst/>
              <a:rect l="l" t="t" r="r" b="b"/>
              <a:pathLst>
                <a:path w="6107" h="4279" extrusionOk="0">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90"/>
            <p:cNvSpPr/>
            <p:nvPr/>
          </p:nvSpPr>
          <p:spPr>
            <a:xfrm>
              <a:off x="5506938" y="4601600"/>
              <a:ext cx="22300" cy="19225"/>
            </a:xfrm>
            <a:custGeom>
              <a:avLst/>
              <a:gdLst/>
              <a:ahLst/>
              <a:cxnLst/>
              <a:rect l="l" t="t" r="r" b="b"/>
              <a:pathLst>
                <a:path w="892" h="769" extrusionOk="0">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90"/>
            <p:cNvSpPr/>
            <p:nvPr/>
          </p:nvSpPr>
          <p:spPr>
            <a:xfrm>
              <a:off x="5334863" y="4283925"/>
              <a:ext cx="370900" cy="489775"/>
            </a:xfrm>
            <a:custGeom>
              <a:avLst/>
              <a:gdLst/>
              <a:ahLst/>
              <a:cxnLst/>
              <a:rect l="l" t="t" r="r" b="b"/>
              <a:pathLst>
                <a:path w="14836" h="19591" extrusionOk="0">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90"/>
            <p:cNvSpPr/>
            <p:nvPr/>
          </p:nvSpPr>
          <p:spPr>
            <a:xfrm>
              <a:off x="5433463" y="4391800"/>
              <a:ext cx="172575" cy="191225"/>
            </a:xfrm>
            <a:custGeom>
              <a:avLst/>
              <a:gdLst/>
              <a:ahLst/>
              <a:cxnLst/>
              <a:rect l="l" t="t" r="r" b="b"/>
              <a:pathLst>
                <a:path w="6903" h="7649" extrusionOk="0">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90"/>
          <p:cNvGrpSpPr/>
          <p:nvPr/>
        </p:nvGrpSpPr>
        <p:grpSpPr>
          <a:xfrm>
            <a:off x="6693085" y="3412239"/>
            <a:ext cx="365778" cy="297855"/>
            <a:chOff x="5899913" y="4248925"/>
            <a:chExt cx="639025" cy="524300"/>
          </a:xfrm>
        </p:grpSpPr>
        <p:sp>
          <p:nvSpPr>
            <p:cNvPr id="3233" name="Google Shape;3233;p90"/>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90"/>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90"/>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90"/>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90"/>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90"/>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90"/>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90"/>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90"/>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90"/>
          <p:cNvGrpSpPr/>
          <p:nvPr/>
        </p:nvGrpSpPr>
        <p:grpSpPr>
          <a:xfrm>
            <a:off x="7411199" y="3378296"/>
            <a:ext cx="365736" cy="365741"/>
            <a:chOff x="6559538" y="4194875"/>
            <a:chExt cx="532600" cy="528375"/>
          </a:xfrm>
        </p:grpSpPr>
        <p:sp>
          <p:nvSpPr>
            <p:cNvPr id="3243" name="Google Shape;3243;p90"/>
            <p:cNvSpPr/>
            <p:nvPr/>
          </p:nvSpPr>
          <p:spPr>
            <a:xfrm>
              <a:off x="6728063" y="4223800"/>
              <a:ext cx="334700" cy="335175"/>
            </a:xfrm>
            <a:custGeom>
              <a:avLst/>
              <a:gdLst/>
              <a:ahLst/>
              <a:cxnLst/>
              <a:rect l="l" t="t" r="r" b="b"/>
              <a:pathLst>
                <a:path w="13388" h="13407" extrusionOk="0">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90"/>
            <p:cNvSpPr/>
            <p:nvPr/>
          </p:nvSpPr>
          <p:spPr>
            <a:xfrm>
              <a:off x="6678763" y="4509175"/>
              <a:ext cx="101000" cy="100525"/>
            </a:xfrm>
            <a:custGeom>
              <a:avLst/>
              <a:gdLst/>
              <a:ahLst/>
              <a:cxnLst/>
              <a:rect l="l" t="t" r="r" b="b"/>
              <a:pathLst>
                <a:path w="4040" h="4021" extrusionOk="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90"/>
            <p:cNvSpPr/>
            <p:nvPr/>
          </p:nvSpPr>
          <p:spPr>
            <a:xfrm>
              <a:off x="6891588" y="4298475"/>
              <a:ext cx="110950" cy="82725"/>
            </a:xfrm>
            <a:custGeom>
              <a:avLst/>
              <a:gdLst/>
              <a:ahLst/>
              <a:cxnLst/>
              <a:rect l="l" t="t" r="r" b="b"/>
              <a:pathLst>
                <a:path w="4438" h="3309" extrusionOk="0">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90"/>
            <p:cNvSpPr/>
            <p:nvPr/>
          </p:nvSpPr>
          <p:spPr>
            <a:xfrm>
              <a:off x="6984038" y="4205325"/>
              <a:ext cx="97675" cy="97675"/>
            </a:xfrm>
            <a:custGeom>
              <a:avLst/>
              <a:gdLst/>
              <a:ahLst/>
              <a:cxnLst/>
              <a:rect l="l" t="t" r="r" b="b"/>
              <a:pathLst>
                <a:path w="3907" h="3907" extrusionOk="0">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90"/>
            <p:cNvSpPr/>
            <p:nvPr/>
          </p:nvSpPr>
          <p:spPr>
            <a:xfrm>
              <a:off x="6826663" y="4508225"/>
              <a:ext cx="109525" cy="204325"/>
            </a:xfrm>
            <a:custGeom>
              <a:avLst/>
              <a:gdLst/>
              <a:ahLst/>
              <a:cxnLst/>
              <a:rect l="l" t="t" r="r" b="b"/>
              <a:pathLst>
                <a:path w="4381" h="8173" extrusionOk="0">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90"/>
            <p:cNvSpPr/>
            <p:nvPr/>
          </p:nvSpPr>
          <p:spPr>
            <a:xfrm>
              <a:off x="6573988" y="4364700"/>
              <a:ext cx="204350" cy="96150"/>
            </a:xfrm>
            <a:custGeom>
              <a:avLst/>
              <a:gdLst/>
              <a:ahLst/>
              <a:cxnLst/>
              <a:rect l="l" t="t" r="r" b="b"/>
              <a:pathLst>
                <a:path w="8174" h="3846" extrusionOk="0">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90"/>
            <p:cNvSpPr/>
            <p:nvPr/>
          </p:nvSpPr>
          <p:spPr>
            <a:xfrm>
              <a:off x="6711938" y="4448975"/>
              <a:ext cx="126125" cy="124450"/>
            </a:xfrm>
            <a:custGeom>
              <a:avLst/>
              <a:gdLst/>
              <a:ahLst/>
              <a:cxnLst/>
              <a:rect l="l" t="t" r="r" b="b"/>
              <a:pathLst>
                <a:path w="5045" h="4978" extrusionOk="0">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90"/>
            <p:cNvSpPr/>
            <p:nvPr/>
          </p:nvSpPr>
          <p:spPr>
            <a:xfrm>
              <a:off x="6846088" y="4329500"/>
              <a:ext cx="24200" cy="20675"/>
            </a:xfrm>
            <a:custGeom>
              <a:avLst/>
              <a:gdLst/>
              <a:ahLst/>
              <a:cxnLst/>
              <a:rect l="l" t="t" r="r" b="b"/>
              <a:pathLst>
                <a:path w="968" h="827" extrusionOk="0">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90"/>
            <p:cNvSpPr/>
            <p:nvPr/>
          </p:nvSpPr>
          <p:spPr>
            <a:xfrm>
              <a:off x="6773288" y="4359650"/>
              <a:ext cx="69975" cy="77250"/>
            </a:xfrm>
            <a:custGeom>
              <a:avLst/>
              <a:gdLst/>
              <a:ahLst/>
              <a:cxnLst/>
              <a:rect l="l" t="t" r="r" b="b"/>
              <a:pathLst>
                <a:path w="2799" h="3090" extrusionOk="0">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90"/>
            <p:cNvSpPr/>
            <p:nvPr/>
          </p:nvSpPr>
          <p:spPr>
            <a:xfrm>
              <a:off x="6878338" y="4288150"/>
              <a:ext cx="137950" cy="103000"/>
            </a:xfrm>
            <a:custGeom>
              <a:avLst/>
              <a:gdLst/>
              <a:ahLst/>
              <a:cxnLst/>
              <a:rect l="l" t="t" r="r" b="b"/>
              <a:pathLst>
                <a:path w="5518" h="4120" extrusionOk="0">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90"/>
            <p:cNvSpPr/>
            <p:nvPr/>
          </p:nvSpPr>
          <p:spPr>
            <a:xfrm>
              <a:off x="6559538" y="4637825"/>
              <a:ext cx="93450" cy="85200"/>
            </a:xfrm>
            <a:custGeom>
              <a:avLst/>
              <a:gdLst/>
              <a:ahLst/>
              <a:cxnLst/>
              <a:rect l="l" t="t" r="r" b="b"/>
              <a:pathLst>
                <a:path w="3738" h="3408" extrusionOk="0">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90"/>
            <p:cNvSpPr/>
            <p:nvPr/>
          </p:nvSpPr>
          <p:spPr>
            <a:xfrm>
              <a:off x="6663538" y="4638225"/>
              <a:ext cx="92025" cy="84400"/>
            </a:xfrm>
            <a:custGeom>
              <a:avLst/>
              <a:gdLst/>
              <a:ahLst/>
              <a:cxnLst/>
              <a:rect l="l" t="t" r="r" b="b"/>
              <a:pathLst>
                <a:path w="3681" h="3376" extrusionOk="0">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90"/>
            <p:cNvSpPr/>
            <p:nvPr/>
          </p:nvSpPr>
          <p:spPr>
            <a:xfrm>
              <a:off x="6559638" y="4534775"/>
              <a:ext cx="90225" cy="85350"/>
            </a:xfrm>
            <a:custGeom>
              <a:avLst/>
              <a:gdLst/>
              <a:ahLst/>
              <a:cxnLst/>
              <a:rect l="l" t="t" r="r" b="b"/>
              <a:pathLst>
                <a:path w="3609" h="3414" extrusionOk="0">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90"/>
            <p:cNvSpPr/>
            <p:nvPr/>
          </p:nvSpPr>
          <p:spPr>
            <a:xfrm>
              <a:off x="6561088" y="4194875"/>
              <a:ext cx="531050" cy="528375"/>
            </a:xfrm>
            <a:custGeom>
              <a:avLst/>
              <a:gdLst/>
              <a:ahLst/>
              <a:cxnLst/>
              <a:rect l="l" t="t" r="r" b="b"/>
              <a:pathLst>
                <a:path w="21242" h="21135" extrusionOk="0">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90"/>
          <p:cNvGrpSpPr/>
          <p:nvPr/>
        </p:nvGrpSpPr>
        <p:grpSpPr>
          <a:xfrm>
            <a:off x="8129277" y="3391060"/>
            <a:ext cx="365765" cy="340214"/>
            <a:chOff x="7511638" y="4248450"/>
            <a:chExt cx="625025" cy="575075"/>
          </a:xfrm>
        </p:grpSpPr>
        <p:sp>
          <p:nvSpPr>
            <p:cNvPr id="3258" name="Google Shape;3258;p90"/>
            <p:cNvSpPr/>
            <p:nvPr/>
          </p:nvSpPr>
          <p:spPr>
            <a:xfrm>
              <a:off x="7525388" y="4498275"/>
              <a:ext cx="219500" cy="191975"/>
            </a:xfrm>
            <a:custGeom>
              <a:avLst/>
              <a:gdLst/>
              <a:ahLst/>
              <a:cxnLst/>
              <a:rect l="l" t="t" r="r" b="b"/>
              <a:pathLst>
                <a:path w="8780" h="7679" extrusionOk="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7822613" y="4287375"/>
              <a:ext cx="196275" cy="289125"/>
            </a:xfrm>
            <a:custGeom>
              <a:avLst/>
              <a:gdLst/>
              <a:ahLst/>
              <a:cxnLst/>
              <a:rect l="l" t="t" r="r" b="b"/>
              <a:pathLst>
                <a:path w="7851" h="11565" extrusionOk="0">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90"/>
            <p:cNvSpPr/>
            <p:nvPr/>
          </p:nvSpPr>
          <p:spPr>
            <a:xfrm>
              <a:off x="7642463" y="4645225"/>
              <a:ext cx="136550" cy="166575"/>
            </a:xfrm>
            <a:custGeom>
              <a:avLst/>
              <a:gdLst/>
              <a:ahLst/>
              <a:cxnLst/>
              <a:rect l="l" t="t" r="r" b="b"/>
              <a:pathLst>
                <a:path w="5462" h="6663" extrusionOk="0">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90"/>
            <p:cNvSpPr/>
            <p:nvPr/>
          </p:nvSpPr>
          <p:spPr>
            <a:xfrm>
              <a:off x="7918838" y="4378350"/>
              <a:ext cx="76825" cy="85350"/>
            </a:xfrm>
            <a:custGeom>
              <a:avLst/>
              <a:gdLst/>
              <a:ahLst/>
              <a:cxnLst/>
              <a:rect l="l" t="t" r="r" b="b"/>
              <a:pathLst>
                <a:path w="3073" h="3414" extrusionOk="0">
                  <a:moveTo>
                    <a:pt x="2124" y="0"/>
                  </a:moveTo>
                  <a:lnTo>
                    <a:pt x="1" y="114"/>
                  </a:lnTo>
                  <a:lnTo>
                    <a:pt x="1897" y="3413"/>
                  </a:lnTo>
                  <a:lnTo>
                    <a:pt x="3072" y="1631"/>
                  </a:lnTo>
                  <a:lnTo>
                    <a:pt x="2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90"/>
            <p:cNvSpPr/>
            <p:nvPr/>
          </p:nvSpPr>
          <p:spPr>
            <a:xfrm>
              <a:off x="7673763" y="4309600"/>
              <a:ext cx="301975" cy="311950"/>
            </a:xfrm>
            <a:custGeom>
              <a:avLst/>
              <a:gdLst/>
              <a:ahLst/>
              <a:cxnLst/>
              <a:rect l="l" t="t" r="r" b="b"/>
              <a:pathLst>
                <a:path w="12079" h="12478" extrusionOk="0">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90"/>
            <p:cNvSpPr/>
            <p:nvPr/>
          </p:nvSpPr>
          <p:spPr>
            <a:xfrm>
              <a:off x="7665238" y="4592275"/>
              <a:ext cx="29875" cy="23800"/>
            </a:xfrm>
            <a:custGeom>
              <a:avLst/>
              <a:gdLst/>
              <a:ahLst/>
              <a:cxnLst/>
              <a:rect l="l" t="t" r="r" b="b"/>
              <a:pathLst>
                <a:path w="1195" h="952" extrusionOk="0">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90"/>
            <p:cNvSpPr/>
            <p:nvPr/>
          </p:nvSpPr>
          <p:spPr>
            <a:xfrm>
              <a:off x="7511638" y="4275475"/>
              <a:ext cx="521475" cy="548050"/>
            </a:xfrm>
            <a:custGeom>
              <a:avLst/>
              <a:gdLst/>
              <a:ahLst/>
              <a:cxnLst/>
              <a:rect l="l" t="t" r="r" b="b"/>
              <a:pathLst>
                <a:path w="20859" h="21922" extrusionOk="0">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90"/>
            <p:cNvSpPr/>
            <p:nvPr/>
          </p:nvSpPr>
          <p:spPr>
            <a:xfrm>
              <a:off x="7570588" y="4616100"/>
              <a:ext cx="82350" cy="38775"/>
            </a:xfrm>
            <a:custGeom>
              <a:avLst/>
              <a:gdLst/>
              <a:ahLst/>
              <a:cxnLst/>
              <a:rect l="l" t="t" r="r" b="b"/>
              <a:pathLst>
                <a:path w="3294" h="1551" extrusionOk="0">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90"/>
            <p:cNvSpPr/>
            <p:nvPr/>
          </p:nvSpPr>
          <p:spPr>
            <a:xfrm>
              <a:off x="8035713" y="4299250"/>
              <a:ext cx="100950" cy="61025"/>
            </a:xfrm>
            <a:custGeom>
              <a:avLst/>
              <a:gdLst/>
              <a:ahLst/>
              <a:cxnLst/>
              <a:rect l="l" t="t" r="r" b="b"/>
              <a:pathLst>
                <a:path w="4038" h="2441" extrusionOk="0">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90"/>
            <p:cNvSpPr/>
            <p:nvPr/>
          </p:nvSpPr>
          <p:spPr>
            <a:xfrm>
              <a:off x="8041188" y="4411175"/>
              <a:ext cx="80325" cy="36275"/>
            </a:xfrm>
            <a:custGeom>
              <a:avLst/>
              <a:gdLst/>
              <a:ahLst/>
              <a:cxnLst/>
              <a:rect l="l" t="t" r="r" b="b"/>
              <a:pathLst>
                <a:path w="3213" h="1451" extrusionOk="0">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90"/>
            <p:cNvSpPr/>
            <p:nvPr/>
          </p:nvSpPr>
          <p:spPr>
            <a:xfrm>
              <a:off x="7977063" y="4248450"/>
              <a:ext cx="39875" cy="69725"/>
            </a:xfrm>
            <a:custGeom>
              <a:avLst/>
              <a:gdLst/>
              <a:ahLst/>
              <a:cxnLst/>
              <a:rect l="l" t="t" r="r" b="b"/>
              <a:pathLst>
                <a:path w="1595" h="2789" extrusionOk="0">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90"/>
          <p:cNvGrpSpPr/>
          <p:nvPr/>
        </p:nvGrpSpPr>
        <p:grpSpPr>
          <a:xfrm>
            <a:off x="1685101" y="4099004"/>
            <a:ext cx="365747" cy="310906"/>
            <a:chOff x="1527388" y="5229650"/>
            <a:chExt cx="547525" cy="470500"/>
          </a:xfrm>
        </p:grpSpPr>
        <p:sp>
          <p:nvSpPr>
            <p:cNvPr id="3270" name="Google Shape;3270;p90"/>
            <p:cNvSpPr/>
            <p:nvPr/>
          </p:nvSpPr>
          <p:spPr>
            <a:xfrm>
              <a:off x="1537813" y="5236825"/>
              <a:ext cx="348925" cy="320950"/>
            </a:xfrm>
            <a:custGeom>
              <a:avLst/>
              <a:gdLst/>
              <a:ahLst/>
              <a:cxnLst/>
              <a:rect l="l" t="t" r="r" b="b"/>
              <a:pathLst>
                <a:path w="13957" h="12838" extrusionOk="0">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90"/>
            <p:cNvSpPr/>
            <p:nvPr/>
          </p:nvSpPr>
          <p:spPr>
            <a:xfrm>
              <a:off x="1715588" y="5364800"/>
              <a:ext cx="348900" cy="321425"/>
            </a:xfrm>
            <a:custGeom>
              <a:avLst/>
              <a:gdLst/>
              <a:ahLst/>
              <a:cxnLst/>
              <a:rect l="l" t="t" r="r" b="b"/>
              <a:pathLst>
                <a:path w="13956" h="12857" extrusionOk="0">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1985788" y="5422100"/>
              <a:ext cx="25150" cy="21600"/>
            </a:xfrm>
            <a:custGeom>
              <a:avLst/>
              <a:gdLst/>
              <a:ahLst/>
              <a:cxnLst/>
              <a:rect l="l" t="t" r="r" b="b"/>
              <a:pathLst>
                <a:path w="1006" h="864" extrusionOk="0">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90"/>
            <p:cNvSpPr/>
            <p:nvPr/>
          </p:nvSpPr>
          <p:spPr>
            <a:xfrm>
              <a:off x="1811813" y="5293850"/>
              <a:ext cx="25150" cy="21625"/>
            </a:xfrm>
            <a:custGeom>
              <a:avLst/>
              <a:gdLst/>
              <a:ahLst/>
              <a:cxnLst/>
              <a:rect l="l" t="t" r="r" b="b"/>
              <a:pathLst>
                <a:path w="1006" h="865" extrusionOk="0">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90"/>
            <p:cNvSpPr/>
            <p:nvPr/>
          </p:nvSpPr>
          <p:spPr>
            <a:xfrm>
              <a:off x="1527388" y="5229650"/>
              <a:ext cx="547525" cy="470500"/>
            </a:xfrm>
            <a:custGeom>
              <a:avLst/>
              <a:gdLst/>
              <a:ahLst/>
              <a:cxnLst/>
              <a:rect l="l" t="t" r="r" b="b"/>
              <a:pathLst>
                <a:path w="21901" h="18820" extrusionOk="0">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90"/>
            <p:cNvSpPr/>
            <p:nvPr/>
          </p:nvSpPr>
          <p:spPr>
            <a:xfrm>
              <a:off x="1586938" y="5293600"/>
              <a:ext cx="208025" cy="21900"/>
            </a:xfrm>
            <a:custGeom>
              <a:avLst/>
              <a:gdLst/>
              <a:ahLst/>
              <a:cxnLst/>
              <a:rect l="l" t="t" r="r" b="b"/>
              <a:pathLst>
                <a:path w="8321" h="876" extrusionOk="0">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90"/>
            <p:cNvSpPr/>
            <p:nvPr/>
          </p:nvSpPr>
          <p:spPr>
            <a:xfrm>
              <a:off x="1766313" y="5422075"/>
              <a:ext cx="206400" cy="21450"/>
            </a:xfrm>
            <a:custGeom>
              <a:avLst/>
              <a:gdLst/>
              <a:ahLst/>
              <a:cxnLst/>
              <a:rect l="l" t="t" r="r" b="b"/>
              <a:pathLst>
                <a:path w="8256" h="858" extrusionOk="0">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90"/>
            <p:cNvSpPr/>
            <p:nvPr/>
          </p:nvSpPr>
          <p:spPr>
            <a:xfrm>
              <a:off x="1766313" y="5486575"/>
              <a:ext cx="246975" cy="21350"/>
            </a:xfrm>
            <a:custGeom>
              <a:avLst/>
              <a:gdLst/>
              <a:ahLst/>
              <a:cxnLst/>
              <a:rect l="l" t="t" r="r" b="b"/>
              <a:pathLst>
                <a:path w="9879" h="854" extrusionOk="0">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90"/>
            <p:cNvSpPr/>
            <p:nvPr/>
          </p:nvSpPr>
          <p:spPr>
            <a:xfrm>
              <a:off x="1766313" y="5550575"/>
              <a:ext cx="246975" cy="21350"/>
            </a:xfrm>
            <a:custGeom>
              <a:avLst/>
              <a:gdLst/>
              <a:ahLst/>
              <a:cxnLst/>
              <a:rect l="l" t="t" r="r" b="b"/>
              <a:pathLst>
                <a:path w="9879" h="854" extrusionOk="0">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90"/>
          <p:cNvGrpSpPr/>
          <p:nvPr/>
        </p:nvGrpSpPr>
        <p:grpSpPr>
          <a:xfrm>
            <a:off x="2449420" y="4071570"/>
            <a:ext cx="264589" cy="365774"/>
            <a:chOff x="2141263" y="5264900"/>
            <a:chExt cx="314800" cy="434050"/>
          </a:xfrm>
        </p:grpSpPr>
        <p:sp>
          <p:nvSpPr>
            <p:cNvPr id="3280" name="Google Shape;3280;p90"/>
            <p:cNvSpPr/>
            <p:nvPr/>
          </p:nvSpPr>
          <p:spPr>
            <a:xfrm>
              <a:off x="2150263" y="5269850"/>
              <a:ext cx="297250" cy="417325"/>
            </a:xfrm>
            <a:custGeom>
              <a:avLst/>
              <a:gdLst/>
              <a:ahLst/>
              <a:cxnLst/>
              <a:rect l="l" t="t" r="r" b="b"/>
              <a:pathLst>
                <a:path w="11890" h="16693" extrusionOk="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90"/>
            <p:cNvSpPr/>
            <p:nvPr/>
          </p:nvSpPr>
          <p:spPr>
            <a:xfrm>
              <a:off x="2303388" y="5298950"/>
              <a:ext cx="19925" cy="17000"/>
            </a:xfrm>
            <a:custGeom>
              <a:avLst/>
              <a:gdLst/>
              <a:ahLst/>
              <a:cxnLst/>
              <a:rect l="l" t="t" r="r" b="b"/>
              <a:pathLst>
                <a:path w="797" h="680" extrusionOk="0">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90"/>
            <p:cNvSpPr/>
            <p:nvPr/>
          </p:nvSpPr>
          <p:spPr>
            <a:xfrm>
              <a:off x="2209538" y="5332975"/>
              <a:ext cx="178725" cy="152750"/>
            </a:xfrm>
            <a:custGeom>
              <a:avLst/>
              <a:gdLst/>
              <a:ahLst/>
              <a:cxnLst/>
              <a:rect l="l" t="t" r="r" b="b"/>
              <a:pathLst>
                <a:path w="7149" h="6110" extrusionOk="0">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90"/>
            <p:cNvSpPr/>
            <p:nvPr/>
          </p:nvSpPr>
          <p:spPr>
            <a:xfrm>
              <a:off x="2141263" y="5264900"/>
              <a:ext cx="314800" cy="434050"/>
            </a:xfrm>
            <a:custGeom>
              <a:avLst/>
              <a:gdLst/>
              <a:ahLst/>
              <a:cxnLst/>
              <a:rect l="l" t="t" r="r" b="b"/>
              <a:pathLst>
                <a:path w="12592" h="17362" extrusionOk="0">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90"/>
            <p:cNvSpPr/>
            <p:nvPr/>
          </p:nvSpPr>
          <p:spPr>
            <a:xfrm>
              <a:off x="2332463" y="5304450"/>
              <a:ext cx="89450" cy="113400"/>
            </a:xfrm>
            <a:custGeom>
              <a:avLst/>
              <a:gdLst/>
              <a:ahLst/>
              <a:cxnLst/>
              <a:rect l="l" t="t" r="r" b="b"/>
              <a:pathLst>
                <a:path w="3578" h="4536" extrusionOk="0">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90"/>
          <p:cNvGrpSpPr/>
          <p:nvPr/>
        </p:nvGrpSpPr>
        <p:grpSpPr>
          <a:xfrm>
            <a:off x="3118470" y="4071581"/>
            <a:ext cx="365770" cy="365752"/>
            <a:chOff x="2806813" y="5231175"/>
            <a:chExt cx="295500" cy="292625"/>
          </a:xfrm>
        </p:grpSpPr>
        <p:sp>
          <p:nvSpPr>
            <p:cNvPr id="3286" name="Google Shape;3286;p90"/>
            <p:cNvSpPr/>
            <p:nvPr/>
          </p:nvSpPr>
          <p:spPr>
            <a:xfrm>
              <a:off x="3034838" y="5258150"/>
              <a:ext cx="46000" cy="229925"/>
            </a:xfrm>
            <a:custGeom>
              <a:avLst/>
              <a:gdLst/>
              <a:ahLst/>
              <a:cxnLst/>
              <a:rect l="l" t="t" r="r" b="b"/>
              <a:pathLst>
                <a:path w="1840" h="9197" extrusionOk="0">
                  <a:moveTo>
                    <a:pt x="0" y="0"/>
                  </a:moveTo>
                  <a:lnTo>
                    <a:pt x="0" y="9197"/>
                  </a:lnTo>
                  <a:lnTo>
                    <a:pt x="1839" y="9197"/>
                  </a:lnTo>
                  <a:lnTo>
                    <a:pt x="18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90"/>
            <p:cNvSpPr/>
            <p:nvPr/>
          </p:nvSpPr>
          <p:spPr>
            <a:xfrm>
              <a:off x="2954238" y="5326875"/>
              <a:ext cx="46000" cy="161200"/>
            </a:xfrm>
            <a:custGeom>
              <a:avLst/>
              <a:gdLst/>
              <a:ahLst/>
              <a:cxnLst/>
              <a:rect l="l" t="t" r="r" b="b"/>
              <a:pathLst>
                <a:path w="1840" h="6448" extrusionOk="0">
                  <a:moveTo>
                    <a:pt x="1" y="1"/>
                  </a:moveTo>
                  <a:lnTo>
                    <a:pt x="1" y="6448"/>
                  </a:lnTo>
                  <a:lnTo>
                    <a:pt x="1840" y="6448"/>
                  </a:lnTo>
                  <a:lnTo>
                    <a:pt x="1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90"/>
            <p:cNvSpPr/>
            <p:nvPr/>
          </p:nvSpPr>
          <p:spPr>
            <a:xfrm>
              <a:off x="2873663" y="5396100"/>
              <a:ext cx="46000" cy="91975"/>
            </a:xfrm>
            <a:custGeom>
              <a:avLst/>
              <a:gdLst/>
              <a:ahLst/>
              <a:cxnLst/>
              <a:rect l="l" t="t" r="r" b="b"/>
              <a:pathLst>
                <a:path w="1840" h="3679" extrusionOk="0">
                  <a:moveTo>
                    <a:pt x="0" y="0"/>
                  </a:moveTo>
                  <a:lnTo>
                    <a:pt x="0" y="3679"/>
                  </a:lnTo>
                  <a:lnTo>
                    <a:pt x="1839" y="3679"/>
                  </a:ln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90"/>
            <p:cNvSpPr/>
            <p:nvPr/>
          </p:nvSpPr>
          <p:spPr>
            <a:xfrm>
              <a:off x="3051888" y="5302000"/>
              <a:ext cx="12425" cy="11725"/>
            </a:xfrm>
            <a:custGeom>
              <a:avLst/>
              <a:gdLst/>
              <a:ahLst/>
              <a:cxnLst/>
              <a:rect l="l" t="t" r="r" b="b"/>
              <a:pathLst>
                <a:path w="497" h="469" extrusionOk="0">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90"/>
            <p:cNvSpPr/>
            <p:nvPr/>
          </p:nvSpPr>
          <p:spPr>
            <a:xfrm>
              <a:off x="2806813" y="5231175"/>
              <a:ext cx="295500" cy="292625"/>
            </a:xfrm>
            <a:custGeom>
              <a:avLst/>
              <a:gdLst/>
              <a:ahLst/>
              <a:cxnLst/>
              <a:rect l="l" t="t" r="r" b="b"/>
              <a:pathLst>
                <a:path w="11820" h="11705" extrusionOk="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90"/>
            <p:cNvSpPr/>
            <p:nvPr/>
          </p:nvSpPr>
          <p:spPr>
            <a:xfrm>
              <a:off x="3051888" y="5326000"/>
              <a:ext cx="11875" cy="44925"/>
            </a:xfrm>
            <a:custGeom>
              <a:avLst/>
              <a:gdLst/>
              <a:ahLst/>
              <a:cxnLst/>
              <a:rect l="l" t="t" r="r" b="b"/>
              <a:pathLst>
                <a:path w="475" h="1797" extrusionOk="0">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90"/>
          <p:cNvGrpSpPr/>
          <p:nvPr/>
        </p:nvGrpSpPr>
        <p:grpSpPr>
          <a:xfrm>
            <a:off x="3863641" y="4071586"/>
            <a:ext cx="314729" cy="365742"/>
            <a:chOff x="3363338" y="5229225"/>
            <a:chExt cx="341800" cy="390125"/>
          </a:xfrm>
        </p:grpSpPr>
        <p:sp>
          <p:nvSpPr>
            <p:cNvPr id="3293" name="Google Shape;3293;p90"/>
            <p:cNvSpPr/>
            <p:nvPr/>
          </p:nvSpPr>
          <p:spPr>
            <a:xfrm>
              <a:off x="3407888" y="5233500"/>
              <a:ext cx="297250" cy="250800"/>
            </a:xfrm>
            <a:custGeom>
              <a:avLst/>
              <a:gdLst/>
              <a:ahLst/>
              <a:cxnLst/>
              <a:rect l="l" t="t" r="r" b="b"/>
              <a:pathLst>
                <a:path w="11890" h="10032" extrusionOk="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90"/>
            <p:cNvSpPr/>
            <p:nvPr/>
          </p:nvSpPr>
          <p:spPr>
            <a:xfrm>
              <a:off x="3480888" y="5416000"/>
              <a:ext cx="151250" cy="91400"/>
            </a:xfrm>
            <a:custGeom>
              <a:avLst/>
              <a:gdLst/>
              <a:ahLst/>
              <a:cxnLst/>
              <a:rect l="l" t="t" r="r" b="b"/>
              <a:pathLst>
                <a:path w="6050" h="3656" extrusionOk="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90"/>
            <p:cNvSpPr/>
            <p:nvPr/>
          </p:nvSpPr>
          <p:spPr>
            <a:xfrm>
              <a:off x="3495588" y="5294175"/>
              <a:ext cx="142250" cy="122025"/>
            </a:xfrm>
            <a:custGeom>
              <a:avLst/>
              <a:gdLst/>
              <a:ahLst/>
              <a:cxnLst/>
              <a:rect l="l" t="t" r="r" b="b"/>
              <a:pathLst>
                <a:path w="5690" h="4881" extrusionOk="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90"/>
            <p:cNvSpPr/>
            <p:nvPr/>
          </p:nvSpPr>
          <p:spPr>
            <a:xfrm>
              <a:off x="3563863" y="5335975"/>
              <a:ext cx="18025" cy="15525"/>
            </a:xfrm>
            <a:custGeom>
              <a:avLst/>
              <a:gdLst/>
              <a:ahLst/>
              <a:cxnLst/>
              <a:rect l="l" t="t" r="r" b="b"/>
              <a:pathLst>
                <a:path w="721" h="621" extrusionOk="0">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90"/>
            <p:cNvSpPr/>
            <p:nvPr/>
          </p:nvSpPr>
          <p:spPr>
            <a:xfrm>
              <a:off x="3533513" y="5335975"/>
              <a:ext cx="18050" cy="15525"/>
            </a:xfrm>
            <a:custGeom>
              <a:avLst/>
              <a:gdLst/>
              <a:ahLst/>
              <a:cxnLst/>
              <a:rect l="l" t="t" r="r" b="b"/>
              <a:pathLst>
                <a:path w="722" h="621" extrusionOk="0">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90"/>
            <p:cNvSpPr/>
            <p:nvPr/>
          </p:nvSpPr>
          <p:spPr>
            <a:xfrm>
              <a:off x="3469988" y="5290325"/>
              <a:ext cx="18050" cy="15500"/>
            </a:xfrm>
            <a:custGeom>
              <a:avLst/>
              <a:gdLst/>
              <a:ahLst/>
              <a:cxnLst/>
              <a:rect l="l" t="t" r="r" b="b"/>
              <a:pathLst>
                <a:path w="722" h="620" extrusionOk="0">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90"/>
            <p:cNvSpPr/>
            <p:nvPr/>
          </p:nvSpPr>
          <p:spPr>
            <a:xfrm>
              <a:off x="3363338" y="5229225"/>
              <a:ext cx="337525" cy="289600"/>
            </a:xfrm>
            <a:custGeom>
              <a:avLst/>
              <a:gdLst/>
              <a:ahLst/>
              <a:cxnLst/>
              <a:rect l="l" t="t" r="r" b="b"/>
              <a:pathLst>
                <a:path w="13501" h="11584" extrusionOk="0">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90"/>
            <p:cNvSpPr/>
            <p:nvPr/>
          </p:nvSpPr>
          <p:spPr>
            <a:xfrm>
              <a:off x="3493738" y="5259975"/>
              <a:ext cx="149675" cy="47075"/>
            </a:xfrm>
            <a:custGeom>
              <a:avLst/>
              <a:gdLst/>
              <a:ahLst/>
              <a:cxnLst/>
              <a:rect l="l" t="t" r="r" b="b"/>
              <a:pathLst>
                <a:path w="5987" h="1883" extrusionOk="0">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90"/>
            <p:cNvSpPr/>
            <p:nvPr/>
          </p:nvSpPr>
          <p:spPr>
            <a:xfrm>
              <a:off x="3524588" y="5373175"/>
              <a:ext cx="63500" cy="23950"/>
            </a:xfrm>
            <a:custGeom>
              <a:avLst/>
              <a:gdLst/>
              <a:ahLst/>
              <a:cxnLst/>
              <a:rect l="l" t="t" r="r" b="b"/>
              <a:pathLst>
                <a:path w="2540" h="958" extrusionOk="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90"/>
            <p:cNvSpPr/>
            <p:nvPr/>
          </p:nvSpPr>
          <p:spPr>
            <a:xfrm>
              <a:off x="3455313" y="5553875"/>
              <a:ext cx="202425" cy="14725"/>
            </a:xfrm>
            <a:custGeom>
              <a:avLst/>
              <a:gdLst/>
              <a:ahLst/>
              <a:cxnLst/>
              <a:rect l="l" t="t" r="r" b="b"/>
              <a:pathLst>
                <a:path w="8097" h="589" extrusionOk="0">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90"/>
            <p:cNvSpPr/>
            <p:nvPr/>
          </p:nvSpPr>
          <p:spPr>
            <a:xfrm>
              <a:off x="3455763" y="5603625"/>
              <a:ext cx="202650" cy="15725"/>
            </a:xfrm>
            <a:custGeom>
              <a:avLst/>
              <a:gdLst/>
              <a:ahLst/>
              <a:cxnLst/>
              <a:rect l="l" t="t" r="r" b="b"/>
              <a:pathLst>
                <a:path w="8106" h="629" extrusionOk="0">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90"/>
          <p:cNvGrpSpPr/>
          <p:nvPr/>
        </p:nvGrpSpPr>
        <p:grpSpPr>
          <a:xfrm>
            <a:off x="4585908" y="4071586"/>
            <a:ext cx="297696" cy="365742"/>
            <a:chOff x="4093838" y="5265200"/>
            <a:chExt cx="320000" cy="390625"/>
          </a:xfrm>
        </p:grpSpPr>
        <p:sp>
          <p:nvSpPr>
            <p:cNvPr id="3305" name="Google Shape;3305;p90"/>
            <p:cNvSpPr/>
            <p:nvPr/>
          </p:nvSpPr>
          <p:spPr>
            <a:xfrm>
              <a:off x="4100938"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90"/>
            <p:cNvSpPr/>
            <p:nvPr/>
          </p:nvSpPr>
          <p:spPr>
            <a:xfrm>
              <a:off x="42227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90"/>
            <p:cNvSpPr/>
            <p:nvPr/>
          </p:nvSpPr>
          <p:spPr>
            <a:xfrm>
              <a:off x="43450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90"/>
            <p:cNvSpPr/>
            <p:nvPr/>
          </p:nvSpPr>
          <p:spPr>
            <a:xfrm>
              <a:off x="4192438" y="5502275"/>
              <a:ext cx="122325" cy="46000"/>
            </a:xfrm>
            <a:custGeom>
              <a:avLst/>
              <a:gdLst/>
              <a:ahLst/>
              <a:cxnLst/>
              <a:rect l="l" t="t" r="r" b="b"/>
              <a:pathLst>
                <a:path w="4893" h="1840" extrusionOk="0">
                  <a:moveTo>
                    <a:pt x="0" y="1"/>
                  </a:moveTo>
                  <a:lnTo>
                    <a:pt x="0" y="1840"/>
                  </a:lnTo>
                  <a:lnTo>
                    <a:pt x="4892" y="1840"/>
                  </a:lnTo>
                  <a:lnTo>
                    <a:pt x="4892" y="1233"/>
                  </a:lnTo>
                  <a:lnTo>
                    <a:pt x="48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90"/>
            <p:cNvSpPr/>
            <p:nvPr/>
          </p:nvSpPr>
          <p:spPr>
            <a:xfrm>
              <a:off x="4192438" y="5408900"/>
              <a:ext cx="122325" cy="45525"/>
            </a:xfrm>
            <a:custGeom>
              <a:avLst/>
              <a:gdLst/>
              <a:ahLst/>
              <a:cxnLst/>
              <a:rect l="l" t="t" r="r" b="b"/>
              <a:pathLst>
                <a:path w="4893" h="1821" extrusionOk="0">
                  <a:moveTo>
                    <a:pt x="0" y="0"/>
                  </a:moveTo>
                  <a:lnTo>
                    <a:pt x="0" y="1821"/>
                  </a:lnTo>
                  <a:lnTo>
                    <a:pt x="4892" y="1821"/>
                  </a:lnTo>
                  <a:lnTo>
                    <a:pt x="48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90"/>
            <p:cNvSpPr/>
            <p:nvPr/>
          </p:nvSpPr>
          <p:spPr>
            <a:xfrm>
              <a:off x="4131763" y="5269050"/>
              <a:ext cx="243675" cy="91525"/>
            </a:xfrm>
            <a:custGeom>
              <a:avLst/>
              <a:gdLst/>
              <a:ahLst/>
              <a:cxnLst/>
              <a:rect l="l" t="t" r="r" b="b"/>
              <a:pathLst>
                <a:path w="9747" h="3661" extrusionOk="0">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90"/>
            <p:cNvSpPr/>
            <p:nvPr/>
          </p:nvSpPr>
          <p:spPr>
            <a:xfrm>
              <a:off x="4319463" y="5307450"/>
              <a:ext cx="18050" cy="15050"/>
            </a:xfrm>
            <a:custGeom>
              <a:avLst/>
              <a:gdLst/>
              <a:ahLst/>
              <a:cxnLst/>
              <a:rect l="l" t="t" r="r" b="b"/>
              <a:pathLst>
                <a:path w="722" h="602" extrusionOk="0">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90"/>
            <p:cNvSpPr/>
            <p:nvPr/>
          </p:nvSpPr>
          <p:spPr>
            <a:xfrm>
              <a:off x="4167313" y="5311175"/>
              <a:ext cx="142225" cy="15200"/>
            </a:xfrm>
            <a:custGeom>
              <a:avLst/>
              <a:gdLst/>
              <a:ahLst/>
              <a:cxnLst/>
              <a:rect l="l" t="t" r="r" b="b"/>
              <a:pathLst>
                <a:path w="5689" h="608" extrusionOk="0">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90"/>
            <p:cNvSpPr/>
            <p:nvPr/>
          </p:nvSpPr>
          <p:spPr>
            <a:xfrm>
              <a:off x="4093838" y="5265200"/>
              <a:ext cx="320000" cy="390625"/>
            </a:xfrm>
            <a:custGeom>
              <a:avLst/>
              <a:gdLst/>
              <a:ahLst/>
              <a:cxnLst/>
              <a:rect l="l" t="t" r="r" b="b"/>
              <a:pathLst>
                <a:path w="12800" h="15625" extrusionOk="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4" name="Google Shape;3314;p90"/>
          <p:cNvGrpSpPr/>
          <p:nvPr/>
        </p:nvGrpSpPr>
        <p:grpSpPr>
          <a:xfrm>
            <a:off x="5265626" y="4103233"/>
            <a:ext cx="365750" cy="302447"/>
            <a:chOff x="4667413" y="5261950"/>
            <a:chExt cx="475000" cy="389200"/>
          </a:xfrm>
        </p:grpSpPr>
        <p:sp>
          <p:nvSpPr>
            <p:cNvPr id="3315" name="Google Shape;3315;p90"/>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90"/>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90"/>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90"/>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90"/>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90"/>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90"/>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90"/>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90"/>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90"/>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90"/>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90"/>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7" name="Google Shape;3327;p90"/>
          <p:cNvGrpSpPr/>
          <p:nvPr/>
        </p:nvGrpSpPr>
        <p:grpSpPr>
          <a:xfrm>
            <a:off x="6016873" y="4071581"/>
            <a:ext cx="290724" cy="365751"/>
            <a:chOff x="5177013" y="5225925"/>
            <a:chExt cx="281600" cy="360275"/>
          </a:xfrm>
        </p:grpSpPr>
        <p:sp>
          <p:nvSpPr>
            <p:cNvPr id="3328" name="Google Shape;3328;p90"/>
            <p:cNvSpPr/>
            <p:nvPr/>
          </p:nvSpPr>
          <p:spPr>
            <a:xfrm>
              <a:off x="5226313" y="5275225"/>
              <a:ext cx="225175" cy="303875"/>
            </a:xfrm>
            <a:custGeom>
              <a:avLst/>
              <a:gdLst/>
              <a:ahLst/>
              <a:cxnLst/>
              <a:rect l="l" t="t" r="r" b="b"/>
              <a:pathLst>
                <a:path w="9007" h="12155" extrusionOk="0">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90"/>
            <p:cNvSpPr/>
            <p:nvPr/>
          </p:nvSpPr>
          <p:spPr>
            <a:xfrm>
              <a:off x="5184113" y="5233025"/>
              <a:ext cx="225200" cy="299625"/>
            </a:xfrm>
            <a:custGeom>
              <a:avLst/>
              <a:gdLst/>
              <a:ahLst/>
              <a:cxnLst/>
              <a:rect l="l" t="t" r="r" b="b"/>
              <a:pathLst>
                <a:path w="9008" h="11985" extrusionOk="0">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90"/>
            <p:cNvSpPr/>
            <p:nvPr/>
          </p:nvSpPr>
          <p:spPr>
            <a:xfrm>
              <a:off x="5310688" y="5275225"/>
              <a:ext cx="56425" cy="42200"/>
            </a:xfrm>
            <a:custGeom>
              <a:avLst/>
              <a:gdLst/>
              <a:ahLst/>
              <a:cxnLst/>
              <a:rect l="l" t="t" r="r" b="b"/>
              <a:pathLst>
                <a:path w="2257" h="1688" extrusionOk="0">
                  <a:moveTo>
                    <a:pt x="0" y="0"/>
                  </a:moveTo>
                  <a:lnTo>
                    <a:pt x="0" y="1688"/>
                  </a:lnTo>
                  <a:lnTo>
                    <a:pt x="2257" y="1688"/>
                  </a:lnTo>
                  <a:lnTo>
                    <a:pt x="2257"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90"/>
            <p:cNvSpPr/>
            <p:nvPr/>
          </p:nvSpPr>
          <p:spPr>
            <a:xfrm>
              <a:off x="5185538" y="5233975"/>
              <a:ext cx="83450" cy="83450"/>
            </a:xfrm>
            <a:custGeom>
              <a:avLst/>
              <a:gdLst/>
              <a:ahLst/>
              <a:cxnLst/>
              <a:rect l="l" t="t" r="r" b="b"/>
              <a:pathLst>
                <a:path w="3338" h="3338" extrusionOk="0">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90"/>
            <p:cNvSpPr/>
            <p:nvPr/>
          </p:nvSpPr>
          <p:spPr>
            <a:xfrm>
              <a:off x="5219188" y="5352450"/>
              <a:ext cx="16625" cy="14275"/>
            </a:xfrm>
            <a:custGeom>
              <a:avLst/>
              <a:gdLst/>
              <a:ahLst/>
              <a:cxnLst/>
              <a:rect l="l" t="t" r="r" b="b"/>
              <a:pathLst>
                <a:path w="665" h="571" extrusionOk="0">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90"/>
            <p:cNvSpPr/>
            <p:nvPr/>
          </p:nvSpPr>
          <p:spPr>
            <a:xfrm>
              <a:off x="5177013" y="5225925"/>
              <a:ext cx="281600" cy="360275"/>
            </a:xfrm>
            <a:custGeom>
              <a:avLst/>
              <a:gdLst/>
              <a:ahLst/>
              <a:cxnLst/>
              <a:rect l="l" t="t" r="r" b="b"/>
              <a:pathLst>
                <a:path w="11264" h="14411" extrusionOk="0">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90"/>
            <p:cNvSpPr/>
            <p:nvPr/>
          </p:nvSpPr>
          <p:spPr>
            <a:xfrm>
              <a:off x="5304038" y="5268100"/>
              <a:ext cx="70200" cy="56450"/>
            </a:xfrm>
            <a:custGeom>
              <a:avLst/>
              <a:gdLst/>
              <a:ahLst/>
              <a:cxnLst/>
              <a:rect l="l" t="t" r="r" b="b"/>
              <a:pathLst>
                <a:path w="2808" h="2258" extrusionOk="0">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90"/>
            <p:cNvSpPr/>
            <p:nvPr/>
          </p:nvSpPr>
          <p:spPr>
            <a:xfrm>
              <a:off x="5244613" y="5352450"/>
              <a:ext cx="132650" cy="14325"/>
            </a:xfrm>
            <a:custGeom>
              <a:avLst/>
              <a:gdLst/>
              <a:ahLst/>
              <a:cxnLst/>
              <a:rect l="l" t="t" r="r" b="b"/>
              <a:pathLst>
                <a:path w="5306" h="573" extrusionOk="0">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90"/>
            <p:cNvSpPr/>
            <p:nvPr/>
          </p:nvSpPr>
          <p:spPr>
            <a:xfrm>
              <a:off x="5216638" y="5394625"/>
              <a:ext cx="160625" cy="14325"/>
            </a:xfrm>
            <a:custGeom>
              <a:avLst/>
              <a:gdLst/>
              <a:ahLst/>
              <a:cxnLst/>
              <a:rect l="l" t="t" r="r" b="b"/>
              <a:pathLst>
                <a:path w="6425" h="573" extrusionOk="0">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90"/>
            <p:cNvSpPr/>
            <p:nvPr/>
          </p:nvSpPr>
          <p:spPr>
            <a:xfrm>
              <a:off x="5217288" y="5436850"/>
              <a:ext cx="159300" cy="14250"/>
            </a:xfrm>
            <a:custGeom>
              <a:avLst/>
              <a:gdLst/>
              <a:ahLst/>
              <a:cxnLst/>
              <a:rect l="l" t="t" r="r" b="b"/>
              <a:pathLst>
                <a:path w="6372" h="570" extrusionOk="0">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90"/>
            <p:cNvSpPr/>
            <p:nvPr/>
          </p:nvSpPr>
          <p:spPr>
            <a:xfrm>
              <a:off x="5217288" y="5479050"/>
              <a:ext cx="159300" cy="14250"/>
            </a:xfrm>
            <a:custGeom>
              <a:avLst/>
              <a:gdLst/>
              <a:ahLst/>
              <a:cxnLst/>
              <a:rect l="l" t="t" r="r" b="b"/>
              <a:pathLst>
                <a:path w="6372" h="570" extrusionOk="0">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90"/>
          <p:cNvGrpSpPr/>
          <p:nvPr/>
        </p:nvGrpSpPr>
        <p:grpSpPr>
          <a:xfrm>
            <a:off x="6693094" y="4071585"/>
            <a:ext cx="365761" cy="365743"/>
            <a:chOff x="5781888" y="5225925"/>
            <a:chExt cx="425700" cy="426175"/>
          </a:xfrm>
        </p:grpSpPr>
        <p:sp>
          <p:nvSpPr>
            <p:cNvPr id="3340" name="Google Shape;3340;p90"/>
            <p:cNvSpPr/>
            <p:nvPr/>
          </p:nvSpPr>
          <p:spPr>
            <a:xfrm>
              <a:off x="5782813" y="5350575"/>
              <a:ext cx="173525" cy="161675"/>
            </a:xfrm>
            <a:custGeom>
              <a:avLst/>
              <a:gdLst/>
              <a:ahLst/>
              <a:cxnLst/>
              <a:rect l="l" t="t" r="r" b="b"/>
              <a:pathLst>
                <a:path w="6941" h="6467" extrusionOk="0">
                  <a:moveTo>
                    <a:pt x="1120" y="1"/>
                  </a:moveTo>
                  <a:cubicBezTo>
                    <a:pt x="115" y="2030"/>
                    <a:pt x="1" y="4381"/>
                    <a:pt x="854" y="6467"/>
                  </a:cubicBezTo>
                  <a:lnTo>
                    <a:pt x="694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90"/>
            <p:cNvSpPr/>
            <p:nvPr/>
          </p:nvSpPr>
          <p:spPr>
            <a:xfrm>
              <a:off x="5907488" y="5478575"/>
              <a:ext cx="160725" cy="165075"/>
            </a:xfrm>
            <a:custGeom>
              <a:avLst/>
              <a:gdLst/>
              <a:ahLst/>
              <a:cxnLst/>
              <a:rect l="l" t="t" r="r" b="b"/>
              <a:pathLst>
                <a:path w="6429" h="6603" extrusionOk="0">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90"/>
            <p:cNvSpPr/>
            <p:nvPr/>
          </p:nvSpPr>
          <p:spPr>
            <a:xfrm>
              <a:off x="6035013" y="5366700"/>
              <a:ext cx="164525" cy="160250"/>
            </a:xfrm>
            <a:custGeom>
              <a:avLst/>
              <a:gdLst/>
              <a:ahLst/>
              <a:cxnLst/>
              <a:rect l="l" t="t" r="r" b="b"/>
              <a:pathLst>
                <a:path w="6581" h="6410" extrusionOk="0">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90"/>
            <p:cNvSpPr/>
            <p:nvPr/>
          </p:nvSpPr>
          <p:spPr>
            <a:xfrm>
              <a:off x="5922663" y="5233975"/>
              <a:ext cx="161200" cy="165450"/>
            </a:xfrm>
            <a:custGeom>
              <a:avLst/>
              <a:gdLst/>
              <a:ahLst/>
              <a:cxnLst/>
              <a:rect l="l" t="t" r="r" b="b"/>
              <a:pathLst>
                <a:path w="6448" h="6618" extrusionOk="0">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90"/>
            <p:cNvSpPr/>
            <p:nvPr/>
          </p:nvSpPr>
          <p:spPr>
            <a:xfrm>
              <a:off x="5804163" y="5402250"/>
              <a:ext cx="103350" cy="220925"/>
            </a:xfrm>
            <a:custGeom>
              <a:avLst/>
              <a:gdLst/>
              <a:ahLst/>
              <a:cxnLst/>
              <a:rect l="l" t="t" r="r" b="b"/>
              <a:pathLst>
                <a:path w="4134" h="8837" extrusionOk="0">
                  <a:moveTo>
                    <a:pt x="4134" y="1"/>
                  </a:moveTo>
                  <a:lnTo>
                    <a:pt x="0" y="4400"/>
                  </a:lnTo>
                  <a:cubicBezTo>
                    <a:pt x="797" y="6334"/>
                    <a:pt x="2257" y="7908"/>
                    <a:pt x="4134" y="8837"/>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90"/>
            <p:cNvSpPr/>
            <p:nvPr/>
          </p:nvSpPr>
          <p:spPr>
            <a:xfrm>
              <a:off x="5959638" y="5526925"/>
              <a:ext cx="218550" cy="102425"/>
            </a:xfrm>
            <a:custGeom>
              <a:avLst/>
              <a:gdLst/>
              <a:ahLst/>
              <a:cxnLst/>
              <a:rect l="l" t="t" r="r" b="b"/>
              <a:pathLst>
                <a:path w="8742" h="4097" extrusionOk="0">
                  <a:moveTo>
                    <a:pt x="1" y="1"/>
                  </a:moveTo>
                  <a:lnTo>
                    <a:pt x="4343" y="4096"/>
                  </a:lnTo>
                  <a:cubicBezTo>
                    <a:pt x="6258" y="3300"/>
                    <a:pt x="7832" y="1859"/>
                    <a:pt x="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90"/>
            <p:cNvSpPr/>
            <p:nvPr/>
          </p:nvSpPr>
          <p:spPr>
            <a:xfrm>
              <a:off x="6083838" y="5255775"/>
              <a:ext cx="101475" cy="219025"/>
            </a:xfrm>
            <a:custGeom>
              <a:avLst/>
              <a:gdLst/>
              <a:ahLst/>
              <a:cxnLst/>
              <a:rect l="l" t="t" r="r" b="b"/>
              <a:pathLst>
                <a:path w="4059" h="8761" extrusionOk="0">
                  <a:moveTo>
                    <a:pt x="1" y="1"/>
                  </a:moveTo>
                  <a:lnTo>
                    <a:pt x="1" y="8761"/>
                  </a:lnTo>
                  <a:lnTo>
                    <a:pt x="4058" y="4438"/>
                  </a:lnTo>
                  <a:cubicBezTo>
                    <a:pt x="3300" y="2504"/>
                    <a:pt x="1859" y="93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90"/>
            <p:cNvSpPr/>
            <p:nvPr/>
          </p:nvSpPr>
          <p:spPr>
            <a:xfrm>
              <a:off x="5810788" y="5248200"/>
              <a:ext cx="221400" cy="102400"/>
            </a:xfrm>
            <a:custGeom>
              <a:avLst/>
              <a:gdLst/>
              <a:ahLst/>
              <a:cxnLst/>
              <a:rect l="l" t="t" r="r" b="b"/>
              <a:pathLst>
                <a:path w="8856" h="4096" extrusionOk="0">
                  <a:moveTo>
                    <a:pt x="4476" y="0"/>
                  </a:moveTo>
                  <a:cubicBezTo>
                    <a:pt x="2523" y="778"/>
                    <a:pt x="949" y="2238"/>
                    <a:pt x="1" y="4096"/>
                  </a:cubicBezTo>
                  <a:lnTo>
                    <a:pt x="8856" y="4096"/>
                  </a:lnTo>
                  <a:lnTo>
                    <a:pt x="44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90"/>
            <p:cNvSpPr/>
            <p:nvPr/>
          </p:nvSpPr>
          <p:spPr>
            <a:xfrm>
              <a:off x="6075313" y="5308975"/>
              <a:ext cx="19925" cy="16975"/>
            </a:xfrm>
            <a:custGeom>
              <a:avLst/>
              <a:gdLst/>
              <a:ahLst/>
              <a:cxnLst/>
              <a:rect l="l" t="t" r="r" b="b"/>
              <a:pathLst>
                <a:path w="797" h="679" extrusionOk="0">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90"/>
            <p:cNvSpPr/>
            <p:nvPr/>
          </p:nvSpPr>
          <p:spPr>
            <a:xfrm>
              <a:off x="5781888" y="5225925"/>
              <a:ext cx="425700" cy="426175"/>
            </a:xfrm>
            <a:custGeom>
              <a:avLst/>
              <a:gdLst/>
              <a:ahLst/>
              <a:cxnLst/>
              <a:rect l="l" t="t" r="r" b="b"/>
              <a:pathLst>
                <a:path w="17028" h="17047" extrusionOk="0">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90"/>
          <p:cNvGrpSpPr/>
          <p:nvPr/>
        </p:nvGrpSpPr>
        <p:grpSpPr>
          <a:xfrm>
            <a:off x="7411190" y="4071579"/>
            <a:ext cx="365755" cy="365755"/>
            <a:chOff x="6492938" y="5137275"/>
            <a:chExt cx="511975" cy="511975"/>
          </a:xfrm>
        </p:grpSpPr>
        <p:sp>
          <p:nvSpPr>
            <p:cNvPr id="3351" name="Google Shape;3351;p90"/>
            <p:cNvSpPr/>
            <p:nvPr/>
          </p:nvSpPr>
          <p:spPr>
            <a:xfrm>
              <a:off x="6502888" y="5147225"/>
              <a:ext cx="492075" cy="492075"/>
            </a:xfrm>
            <a:custGeom>
              <a:avLst/>
              <a:gdLst/>
              <a:ahLst/>
              <a:cxnLst/>
              <a:rect l="l" t="t" r="r" b="b"/>
              <a:pathLst>
                <a:path w="19683" h="19683" extrusionOk="0">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90"/>
            <p:cNvSpPr/>
            <p:nvPr/>
          </p:nvSpPr>
          <p:spPr>
            <a:xfrm>
              <a:off x="6552663" y="5197000"/>
              <a:ext cx="392050" cy="392050"/>
            </a:xfrm>
            <a:custGeom>
              <a:avLst/>
              <a:gdLst/>
              <a:ahLst/>
              <a:cxnLst/>
              <a:rect l="l" t="t" r="r" b="b"/>
              <a:pathLst>
                <a:path w="15682" h="15682" extrusionOk="0">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90"/>
            <p:cNvSpPr/>
            <p:nvPr/>
          </p:nvSpPr>
          <p:spPr>
            <a:xfrm>
              <a:off x="6529438" y="5462925"/>
              <a:ext cx="23250" cy="20000"/>
            </a:xfrm>
            <a:custGeom>
              <a:avLst/>
              <a:gdLst/>
              <a:ahLst/>
              <a:cxnLst/>
              <a:rect l="l" t="t" r="r" b="b"/>
              <a:pathLst>
                <a:path w="930" h="800" extrusionOk="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90"/>
            <p:cNvSpPr/>
            <p:nvPr/>
          </p:nvSpPr>
          <p:spPr>
            <a:xfrm>
              <a:off x="6492938" y="5137275"/>
              <a:ext cx="511975" cy="511975"/>
            </a:xfrm>
            <a:custGeom>
              <a:avLst/>
              <a:gdLst/>
              <a:ahLst/>
              <a:cxnLst/>
              <a:rect l="l" t="t" r="r" b="b"/>
              <a:pathLst>
                <a:path w="20479" h="20479" extrusionOk="0">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90"/>
            <p:cNvSpPr/>
            <p:nvPr/>
          </p:nvSpPr>
          <p:spPr>
            <a:xfrm>
              <a:off x="6542713" y="5187050"/>
              <a:ext cx="411950" cy="412425"/>
            </a:xfrm>
            <a:custGeom>
              <a:avLst/>
              <a:gdLst/>
              <a:ahLst/>
              <a:cxnLst/>
              <a:rect l="l" t="t" r="r" b="b"/>
              <a:pathLst>
                <a:path w="16478" h="16497" extrusionOk="0">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90"/>
            <p:cNvSpPr/>
            <p:nvPr/>
          </p:nvSpPr>
          <p:spPr>
            <a:xfrm>
              <a:off x="6532763" y="5503225"/>
              <a:ext cx="19925" cy="106200"/>
            </a:xfrm>
            <a:custGeom>
              <a:avLst/>
              <a:gdLst/>
              <a:ahLst/>
              <a:cxnLst/>
              <a:rect l="l" t="t" r="r" b="b"/>
              <a:pathLst>
                <a:path w="797" h="4248" extrusionOk="0">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90"/>
          <p:cNvGrpSpPr/>
          <p:nvPr/>
        </p:nvGrpSpPr>
        <p:grpSpPr>
          <a:xfrm>
            <a:off x="8129302" y="4080287"/>
            <a:ext cx="365714" cy="348340"/>
            <a:chOff x="7447163" y="5136800"/>
            <a:chExt cx="929625" cy="895475"/>
          </a:xfrm>
        </p:grpSpPr>
        <p:sp>
          <p:nvSpPr>
            <p:cNvPr id="3358" name="Google Shape;3358;p90"/>
            <p:cNvSpPr/>
            <p:nvPr/>
          </p:nvSpPr>
          <p:spPr>
            <a:xfrm>
              <a:off x="7877113" y="5154575"/>
              <a:ext cx="480700" cy="451525"/>
            </a:xfrm>
            <a:custGeom>
              <a:avLst/>
              <a:gdLst/>
              <a:ahLst/>
              <a:cxnLst/>
              <a:rect l="l" t="t" r="r" b="b"/>
              <a:pathLst>
                <a:path w="19228" h="18061" extrusionOk="0">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90"/>
            <p:cNvSpPr/>
            <p:nvPr/>
          </p:nvSpPr>
          <p:spPr>
            <a:xfrm>
              <a:off x="7730638" y="5408775"/>
              <a:ext cx="362675" cy="352000"/>
            </a:xfrm>
            <a:custGeom>
              <a:avLst/>
              <a:gdLst/>
              <a:ahLst/>
              <a:cxnLst/>
              <a:rect l="l" t="t" r="r" b="b"/>
              <a:pathLst>
                <a:path w="14507" h="14080" extrusionOk="0">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90"/>
            <p:cNvSpPr/>
            <p:nvPr/>
          </p:nvSpPr>
          <p:spPr>
            <a:xfrm>
              <a:off x="7466613" y="5563125"/>
              <a:ext cx="480225" cy="451850"/>
            </a:xfrm>
            <a:custGeom>
              <a:avLst/>
              <a:gdLst/>
              <a:ahLst/>
              <a:cxnLst/>
              <a:rect l="l" t="t" r="r" b="b"/>
              <a:pathLst>
                <a:path w="19209" h="18074" extrusionOk="0">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90"/>
            <p:cNvSpPr/>
            <p:nvPr/>
          </p:nvSpPr>
          <p:spPr>
            <a:xfrm>
              <a:off x="8072763" y="5281225"/>
              <a:ext cx="47325" cy="34675"/>
            </a:xfrm>
            <a:custGeom>
              <a:avLst/>
              <a:gdLst/>
              <a:ahLst/>
              <a:cxnLst/>
              <a:rect l="l" t="t" r="r" b="b"/>
              <a:pathLst>
                <a:path w="1893" h="1387" extrusionOk="0">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90"/>
            <p:cNvSpPr/>
            <p:nvPr/>
          </p:nvSpPr>
          <p:spPr>
            <a:xfrm>
              <a:off x="7447163" y="5136800"/>
              <a:ext cx="929625" cy="895475"/>
            </a:xfrm>
            <a:custGeom>
              <a:avLst/>
              <a:gdLst/>
              <a:ahLst/>
              <a:cxnLst/>
              <a:rect l="l" t="t" r="r" b="b"/>
              <a:pathLst>
                <a:path w="37185" h="35819" extrusionOk="0">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90"/>
            <p:cNvSpPr/>
            <p:nvPr/>
          </p:nvSpPr>
          <p:spPr>
            <a:xfrm>
              <a:off x="7640388" y="5319875"/>
              <a:ext cx="117775" cy="109200"/>
            </a:xfrm>
            <a:custGeom>
              <a:avLst/>
              <a:gdLst/>
              <a:ahLst/>
              <a:cxnLst/>
              <a:rect l="l" t="t" r="r" b="b"/>
              <a:pathLst>
                <a:path w="4711" h="4368" extrusionOk="0">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90"/>
            <p:cNvSpPr/>
            <p:nvPr/>
          </p:nvSpPr>
          <p:spPr>
            <a:xfrm>
              <a:off x="7557613" y="5481425"/>
              <a:ext cx="142250" cy="35100"/>
            </a:xfrm>
            <a:custGeom>
              <a:avLst/>
              <a:gdLst/>
              <a:ahLst/>
              <a:cxnLst/>
              <a:rect l="l" t="t" r="r" b="b"/>
              <a:pathLst>
                <a:path w="5690" h="1404" extrusionOk="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90"/>
            <p:cNvSpPr/>
            <p:nvPr/>
          </p:nvSpPr>
          <p:spPr>
            <a:xfrm>
              <a:off x="7808863" y="5233150"/>
              <a:ext cx="35100" cy="137250"/>
            </a:xfrm>
            <a:custGeom>
              <a:avLst/>
              <a:gdLst/>
              <a:ahLst/>
              <a:cxnLst/>
              <a:rect l="l" t="t" r="r" b="b"/>
              <a:pathLst>
                <a:path w="1404" h="5490" extrusionOk="0">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90"/>
            <p:cNvSpPr/>
            <p:nvPr/>
          </p:nvSpPr>
          <p:spPr>
            <a:xfrm>
              <a:off x="8066263" y="5740475"/>
              <a:ext cx="117475" cy="108950"/>
            </a:xfrm>
            <a:custGeom>
              <a:avLst/>
              <a:gdLst/>
              <a:ahLst/>
              <a:cxnLst/>
              <a:rect l="l" t="t" r="r" b="b"/>
              <a:pathLst>
                <a:path w="4699" h="4358" extrusionOk="0">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90"/>
            <p:cNvSpPr/>
            <p:nvPr/>
          </p:nvSpPr>
          <p:spPr>
            <a:xfrm>
              <a:off x="7981888" y="5802000"/>
              <a:ext cx="35100" cy="134050"/>
            </a:xfrm>
            <a:custGeom>
              <a:avLst/>
              <a:gdLst/>
              <a:ahLst/>
              <a:cxnLst/>
              <a:rect l="l" t="t" r="r" b="b"/>
              <a:pathLst>
                <a:path w="1404" h="5362" extrusionOk="0">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90"/>
            <p:cNvSpPr/>
            <p:nvPr/>
          </p:nvSpPr>
          <p:spPr>
            <a:xfrm>
              <a:off x="8123138" y="5654175"/>
              <a:ext cx="143200" cy="35650"/>
            </a:xfrm>
            <a:custGeom>
              <a:avLst/>
              <a:gdLst/>
              <a:ahLst/>
              <a:cxnLst/>
              <a:rect l="l" t="t" r="r" b="b"/>
              <a:pathLst>
                <a:path w="5728" h="1426" extrusionOk="0">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9" name="Google Shape;3369;p9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370" name="Google Shape;3370;p9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371" name="Google Shape;3371;p9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375"/>
        <p:cNvGrpSpPr/>
        <p:nvPr/>
      </p:nvGrpSpPr>
      <p:grpSpPr>
        <a:xfrm>
          <a:off x="0" y="0"/>
          <a:ext cx="0" cy="0"/>
          <a:chOff x="0" y="0"/>
          <a:chExt cx="0" cy="0"/>
        </a:xfrm>
      </p:grpSpPr>
      <p:sp>
        <p:nvSpPr>
          <p:cNvPr id="3376" name="Google Shape;3376;p9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377" name="Google Shape;3377;p9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Photos: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3"/>
              </a:rPr>
              <a:t>Portrait hacker I</a:t>
            </a:r>
            <a:endParaRPr sz="1400"/>
          </a:p>
          <a:p>
            <a:pPr marL="457200" lvl="0" indent="-317500" algn="l" rtl="0">
              <a:spcBef>
                <a:spcPts val="0"/>
              </a:spcBef>
              <a:spcAft>
                <a:spcPts val="0"/>
              </a:spcAft>
              <a:buSzPts val="1400"/>
              <a:buChar char="∗"/>
            </a:pPr>
            <a:r>
              <a:rPr lang="en" sz="1400">
                <a:uFill>
                  <a:noFill/>
                </a:uFill>
                <a:hlinkClick r:id="rId4"/>
              </a:rPr>
              <a:t>Portrait hacker II</a:t>
            </a:r>
            <a:endParaRPr sz="1400"/>
          </a:p>
        </p:txBody>
      </p:sp>
      <p:sp>
        <p:nvSpPr>
          <p:cNvPr id="3378" name="Google Shape;3378;p9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3379" name="Google Shape;3379;p9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380" name="Google Shape;3380;p9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381" name="Google Shape;3381;p9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382" name="Google Shape;3382;p91"/>
          <p:cNvGrpSpPr/>
          <p:nvPr/>
        </p:nvGrpSpPr>
        <p:grpSpPr>
          <a:xfrm>
            <a:off x="1084825" y="1152525"/>
            <a:ext cx="506100" cy="3417500"/>
            <a:chOff x="1084825" y="1152525"/>
            <a:chExt cx="506100" cy="3417500"/>
          </a:xfrm>
        </p:grpSpPr>
        <p:sp>
          <p:nvSpPr>
            <p:cNvPr id="3383" name="Google Shape;3383;p9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384" name="Google Shape;3384;p9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388"/>
        <p:cNvGrpSpPr/>
        <p:nvPr/>
      </p:nvGrpSpPr>
      <p:grpSpPr>
        <a:xfrm>
          <a:off x="0" y="0"/>
          <a:ext cx="0" cy="0"/>
          <a:chOff x="0" y="0"/>
          <a:chExt cx="0" cy="0"/>
        </a:xfrm>
      </p:grpSpPr>
      <p:sp>
        <p:nvSpPr>
          <p:cNvPr id="3389" name="Google Shape;3389;p9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390" name="Google Shape;3390;p92"/>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Photos:</a:t>
            </a:r>
            <a:endParaRPr>
              <a:solidFill>
                <a:schemeClr val="accent2"/>
              </a:solidFill>
            </a:endParaRPr>
          </a:p>
          <a:p>
            <a:pPr marL="457200" lvl="0" indent="-317500" algn="l" rtl="0">
              <a:spcBef>
                <a:spcPts val="1200"/>
              </a:spcBef>
              <a:spcAft>
                <a:spcPts val="0"/>
              </a:spcAft>
              <a:buSzPts val="1400"/>
              <a:buChar char="∗"/>
            </a:pPr>
            <a:r>
              <a:rPr lang="en" sz="1400">
                <a:uFill>
                  <a:noFill/>
                </a:uFill>
                <a:hlinkClick r:id="rId3"/>
              </a:rPr>
              <a:t>Close up hacker</a:t>
            </a:r>
            <a:endParaRPr sz="1400"/>
          </a:p>
          <a:p>
            <a:pPr marL="457200" lvl="0" indent="-317500" algn="l" rtl="0">
              <a:spcBef>
                <a:spcPts val="0"/>
              </a:spcBef>
              <a:spcAft>
                <a:spcPts val="0"/>
              </a:spcAft>
              <a:buSzPts val="1400"/>
              <a:buChar char="∗"/>
            </a:pPr>
            <a:r>
              <a:rPr lang="en" sz="1400">
                <a:uFill>
                  <a:noFill/>
                </a:uFill>
                <a:hlinkClick r:id="rId4"/>
              </a:rPr>
              <a:t>Medium shot woman working computer</a:t>
            </a:r>
            <a:endParaRPr sz="1400"/>
          </a:p>
          <a:p>
            <a:pPr marL="0" lvl="0" indent="0" algn="l" rtl="0">
              <a:spcBef>
                <a:spcPts val="1200"/>
              </a:spcBef>
              <a:spcAft>
                <a:spcPts val="0"/>
              </a:spcAft>
              <a:buNone/>
            </a:pPr>
            <a:r>
              <a:rPr lang="en">
                <a:solidFill>
                  <a:schemeClr val="accent1"/>
                </a:solidFill>
              </a:rPr>
              <a:t>Icons: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5"/>
              </a:rPr>
              <a:t>Web design</a:t>
            </a:r>
            <a:endParaRPr/>
          </a:p>
        </p:txBody>
      </p:sp>
      <p:sp>
        <p:nvSpPr>
          <p:cNvPr id="3391" name="Google Shape;3391;p92"/>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3392" name="Google Shape;3392;p92"/>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393" name="Google Shape;3393;p92"/>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394" name="Google Shape;3394;p92"/>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395" name="Google Shape;3395;p92"/>
          <p:cNvGrpSpPr/>
          <p:nvPr/>
        </p:nvGrpSpPr>
        <p:grpSpPr>
          <a:xfrm>
            <a:off x="1084825" y="1152525"/>
            <a:ext cx="506100" cy="3417500"/>
            <a:chOff x="1084825" y="1152525"/>
            <a:chExt cx="506100" cy="3417500"/>
          </a:xfrm>
        </p:grpSpPr>
        <p:sp>
          <p:nvSpPr>
            <p:cNvPr id="3396" name="Google Shape;3396;p9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397" name="Google Shape;3397;p92"/>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01"/>
        <p:cNvGrpSpPr/>
        <p:nvPr/>
      </p:nvGrpSpPr>
      <p:grpSpPr>
        <a:xfrm>
          <a:off x="0" y="0"/>
          <a:ext cx="0" cy="0"/>
          <a:chOff x="0" y="0"/>
          <a:chExt cx="0" cy="0"/>
        </a:xfrm>
      </p:grpSpPr>
      <p:sp>
        <p:nvSpPr>
          <p:cNvPr id="3402" name="Google Shape;3402;p9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403" name="Google Shape;3403;p9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3404" name="Google Shape;3404;p9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08"/>
        <p:cNvGrpSpPr/>
        <p:nvPr/>
      </p:nvGrpSpPr>
      <p:grpSpPr>
        <a:xfrm>
          <a:off x="0" y="0"/>
          <a:ext cx="0" cy="0"/>
          <a:chOff x="0" y="0"/>
          <a:chExt cx="0" cy="0"/>
        </a:xfrm>
      </p:grpSpPr>
      <p:sp>
        <p:nvSpPr>
          <p:cNvPr id="3409" name="Google Shape;3409;p94"/>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410" name="Google Shape;3410;p9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411" name="Google Shape;3411;p9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15"/>
        <p:cNvGrpSpPr/>
        <p:nvPr/>
      </p:nvGrpSpPr>
      <p:grpSpPr>
        <a:xfrm>
          <a:off x="0" y="0"/>
          <a:ext cx="0" cy="0"/>
          <a:chOff x="0" y="0"/>
          <a:chExt cx="0" cy="0"/>
        </a:xfrm>
      </p:grpSpPr>
      <p:sp>
        <p:nvSpPr>
          <p:cNvPr id="3416" name="Google Shape;3416;p9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417" name="Google Shape;3417;p9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Fira Code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https://fonts.google.com/specimen/Fira+Code</a:t>
            </a:r>
            <a:r>
              <a:rPr lang="en" sz="1100">
                <a:solidFill>
                  <a:srgbClr val="FFFFFF"/>
                </a:solidFill>
              </a:rPr>
              <a:t>)</a:t>
            </a:r>
            <a:endParaRPr sz="1100">
              <a:solidFill>
                <a:srgbClr val="FFFFFF"/>
              </a:solidFill>
            </a:endParaRPr>
          </a:p>
        </p:txBody>
      </p:sp>
      <p:sp>
        <p:nvSpPr>
          <p:cNvPr id="3418" name="Google Shape;3418;p95"/>
          <p:cNvSpPr/>
          <p:nvPr/>
        </p:nvSpPr>
        <p:spPr>
          <a:xfrm>
            <a:off x="2052650" y="2988225"/>
            <a:ext cx="791400" cy="754200"/>
          </a:xfrm>
          <a:prstGeom prst="roundRect">
            <a:avLst>
              <a:gd name="adj" fmla="val 16667"/>
            </a:avLst>
          </a:prstGeom>
          <a:solidFill>
            <a:srgbClr val="1619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95"/>
          <p:cNvSpPr/>
          <p:nvPr/>
        </p:nvSpPr>
        <p:spPr>
          <a:xfrm>
            <a:off x="3114470" y="2988225"/>
            <a:ext cx="791400" cy="754200"/>
          </a:xfrm>
          <a:prstGeom prst="roundRect">
            <a:avLst>
              <a:gd name="adj" fmla="val 16667"/>
            </a:avLst>
          </a:prstGeom>
          <a:solidFill>
            <a:srgbClr val="2E32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95"/>
          <p:cNvSpPr/>
          <p:nvPr/>
        </p:nvSpPr>
        <p:spPr>
          <a:xfrm>
            <a:off x="4176289" y="2988225"/>
            <a:ext cx="791400" cy="754200"/>
          </a:xfrm>
          <a:prstGeom prst="roundRect">
            <a:avLst>
              <a:gd name="adj" fmla="val 16667"/>
            </a:avLst>
          </a:prstGeom>
          <a:solidFill>
            <a:srgbClr val="7070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9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#16191f</a:t>
            </a:r>
            <a:endParaRPr sz="1000">
              <a:solidFill>
                <a:srgbClr val="FFFFFF"/>
              </a:solidFill>
            </a:endParaRPr>
          </a:p>
        </p:txBody>
      </p:sp>
      <p:sp>
        <p:nvSpPr>
          <p:cNvPr id="3422" name="Google Shape;3422;p9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#2e323b</a:t>
            </a:r>
            <a:endParaRPr sz="1000">
              <a:solidFill>
                <a:srgbClr val="FFFFFF"/>
              </a:solidFill>
            </a:endParaRPr>
          </a:p>
        </p:txBody>
      </p:sp>
      <p:sp>
        <p:nvSpPr>
          <p:cNvPr id="3423" name="Google Shape;3423;p9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#707070</a:t>
            </a:r>
            <a:endParaRPr sz="1000">
              <a:solidFill>
                <a:srgbClr val="FFFFFF"/>
              </a:solidFill>
            </a:endParaRPr>
          </a:p>
        </p:txBody>
      </p:sp>
      <p:sp>
        <p:nvSpPr>
          <p:cNvPr id="3424" name="Google Shape;3424;p95"/>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3425" name="Google Shape;3425;p95"/>
          <p:cNvSpPr/>
          <p:nvPr/>
        </p:nvSpPr>
        <p:spPr>
          <a:xfrm>
            <a:off x="5238125" y="29882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9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3427" name="Google Shape;3427;p95"/>
          <p:cNvSpPr/>
          <p:nvPr/>
        </p:nvSpPr>
        <p:spPr>
          <a:xfrm>
            <a:off x="2052650" y="3919325"/>
            <a:ext cx="791400" cy="754200"/>
          </a:xfrm>
          <a:prstGeom prst="roundRect">
            <a:avLst>
              <a:gd name="adj" fmla="val 16667"/>
            </a:avLst>
          </a:prstGeom>
          <a:solidFill>
            <a:srgbClr val="FF58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95"/>
          <p:cNvSpPr/>
          <p:nvPr/>
        </p:nvSpPr>
        <p:spPr>
          <a:xfrm>
            <a:off x="3114470" y="3919325"/>
            <a:ext cx="791400" cy="754200"/>
          </a:xfrm>
          <a:prstGeom prst="roundRect">
            <a:avLst>
              <a:gd name="adj" fmla="val 16667"/>
            </a:avLst>
          </a:prstGeom>
          <a:solidFill>
            <a:srgbClr val="FCC6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95"/>
          <p:cNvSpPr/>
          <p:nvPr/>
        </p:nvSpPr>
        <p:spPr>
          <a:xfrm>
            <a:off x="4176289" y="3919325"/>
            <a:ext cx="791400" cy="754200"/>
          </a:xfrm>
          <a:prstGeom prst="roundRect">
            <a:avLst>
              <a:gd name="adj" fmla="val 16667"/>
            </a:avLst>
          </a:prstGeom>
          <a:solidFill>
            <a:srgbClr val="DBA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9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#ff5858</a:t>
            </a:r>
            <a:endParaRPr sz="1000">
              <a:solidFill>
                <a:srgbClr val="FFFFFF"/>
              </a:solidFill>
            </a:endParaRPr>
          </a:p>
        </p:txBody>
      </p:sp>
      <p:sp>
        <p:nvSpPr>
          <p:cNvPr id="3431" name="Google Shape;3431;p9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#fcc642</a:t>
            </a:r>
            <a:endParaRPr sz="1000">
              <a:solidFill>
                <a:schemeClr val="dk1"/>
              </a:solidFill>
            </a:endParaRPr>
          </a:p>
        </p:txBody>
      </p:sp>
      <p:sp>
        <p:nvSpPr>
          <p:cNvPr id="3432" name="Google Shape;3432;p9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#dba0db</a:t>
            </a:r>
            <a:endParaRPr sz="1000">
              <a:solidFill>
                <a:schemeClr val="dk1"/>
              </a:solidFill>
            </a:endParaRPr>
          </a:p>
        </p:txBody>
      </p:sp>
      <p:sp>
        <p:nvSpPr>
          <p:cNvPr id="3433" name="Google Shape;3433;p95"/>
          <p:cNvSpPr/>
          <p:nvPr/>
        </p:nvSpPr>
        <p:spPr>
          <a:xfrm>
            <a:off x="5238125" y="3919325"/>
            <a:ext cx="791400" cy="754200"/>
          </a:xfrm>
          <a:prstGeom prst="roundRect">
            <a:avLst>
              <a:gd name="adj" fmla="val 16667"/>
            </a:avLst>
          </a:prstGeom>
          <a:solidFill>
            <a:srgbClr val="72D9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9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#72d9f0</a:t>
            </a:r>
            <a:endParaRPr sz="1000">
              <a:solidFill>
                <a:schemeClr val="dk1"/>
              </a:solidFill>
            </a:endParaRPr>
          </a:p>
        </p:txBody>
      </p:sp>
      <p:sp>
        <p:nvSpPr>
          <p:cNvPr id="3435" name="Google Shape;3435;p95"/>
          <p:cNvSpPr/>
          <p:nvPr/>
        </p:nvSpPr>
        <p:spPr>
          <a:xfrm>
            <a:off x="629995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9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437" name="Google Shape;3437;p95"/>
          <p:cNvSpPr/>
          <p:nvPr/>
        </p:nvSpPr>
        <p:spPr>
          <a:xfrm>
            <a:off x="6299950" y="3919325"/>
            <a:ext cx="791400" cy="754200"/>
          </a:xfrm>
          <a:prstGeom prst="roundRect">
            <a:avLst>
              <a:gd name="adj" fmla="val 16667"/>
            </a:avLst>
          </a:prstGeom>
          <a:solidFill>
            <a:srgbClr val="A5CF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9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42"/>
        <p:cNvGrpSpPr/>
        <p:nvPr/>
      </p:nvGrpSpPr>
      <p:grpSpPr>
        <a:xfrm>
          <a:off x="0" y="0"/>
          <a:ext cx="0" cy="0"/>
          <a:chOff x="0" y="0"/>
          <a:chExt cx="0" cy="0"/>
        </a:xfrm>
      </p:grpSpPr>
      <p:sp>
        <p:nvSpPr>
          <p:cNvPr id="3443" name="Google Shape;3443;p9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444" name="Google Shape;3444;p9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445" name="Google Shape;3445;p9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446" name="Google Shape;3446;p9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447" name="Google Shape;3447;p9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448" name="Google Shape;3448;p9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449" name="Google Shape;3449;p9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450" name="Google Shape;3450;p9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451" name="Google Shape;3451;p9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452" name="Google Shape;3452;p9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453" name="Google Shape;3453;p9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3454" name="Google Shape;3454;p9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58"/>
        <p:cNvGrpSpPr/>
        <p:nvPr/>
      </p:nvGrpSpPr>
      <p:grpSpPr>
        <a:xfrm>
          <a:off x="0" y="0"/>
          <a:ext cx="0" cy="0"/>
          <a:chOff x="0" y="0"/>
          <a:chExt cx="0" cy="0"/>
        </a:xfrm>
      </p:grpSpPr>
      <p:sp>
        <p:nvSpPr>
          <p:cNvPr id="3459" name="Google Shape;3459;p9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460" name="Google Shape;3460;p97"/>
          <p:cNvGrpSpPr/>
          <p:nvPr/>
        </p:nvGrpSpPr>
        <p:grpSpPr>
          <a:xfrm>
            <a:off x="5156078" y="3085736"/>
            <a:ext cx="474294" cy="551291"/>
            <a:chOff x="4727025" y="1332775"/>
            <a:chExt cx="59900" cy="69625"/>
          </a:xfrm>
        </p:grpSpPr>
        <p:sp>
          <p:nvSpPr>
            <p:cNvPr id="3461" name="Google Shape;3461;p9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9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97"/>
          <p:cNvGrpSpPr/>
          <p:nvPr/>
        </p:nvGrpSpPr>
        <p:grpSpPr>
          <a:xfrm>
            <a:off x="5769734" y="2314340"/>
            <a:ext cx="555653" cy="557031"/>
            <a:chOff x="4820425" y="1329900"/>
            <a:chExt cx="70175" cy="70350"/>
          </a:xfrm>
        </p:grpSpPr>
        <p:sp>
          <p:nvSpPr>
            <p:cNvPr id="3464" name="Google Shape;3464;p9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9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9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9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97"/>
          <p:cNvGrpSpPr/>
          <p:nvPr/>
        </p:nvGrpSpPr>
        <p:grpSpPr>
          <a:xfrm>
            <a:off x="6396103" y="2318845"/>
            <a:ext cx="582574" cy="533871"/>
            <a:chOff x="4903200" y="1331525"/>
            <a:chExt cx="73575" cy="67425"/>
          </a:xfrm>
        </p:grpSpPr>
        <p:sp>
          <p:nvSpPr>
            <p:cNvPr id="3469" name="Google Shape;3469;p9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9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97"/>
          <p:cNvGrpSpPr/>
          <p:nvPr/>
        </p:nvGrpSpPr>
        <p:grpSpPr>
          <a:xfrm>
            <a:off x="5755581" y="3078709"/>
            <a:ext cx="583960" cy="565345"/>
            <a:chOff x="4815575" y="1416800"/>
            <a:chExt cx="73750" cy="71400"/>
          </a:xfrm>
        </p:grpSpPr>
        <p:sp>
          <p:nvSpPr>
            <p:cNvPr id="3472" name="Google Shape;3472;p9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9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9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97"/>
          <p:cNvGrpSpPr/>
          <p:nvPr/>
        </p:nvGrpSpPr>
        <p:grpSpPr>
          <a:xfrm>
            <a:off x="6390362" y="3108896"/>
            <a:ext cx="589898" cy="504970"/>
            <a:chOff x="4902475" y="1418875"/>
            <a:chExt cx="74500" cy="63775"/>
          </a:xfrm>
        </p:grpSpPr>
        <p:sp>
          <p:nvSpPr>
            <p:cNvPr id="3476" name="Google Shape;3476;p9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9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97"/>
          <p:cNvGrpSpPr/>
          <p:nvPr/>
        </p:nvGrpSpPr>
        <p:grpSpPr>
          <a:xfrm>
            <a:off x="5765577" y="3826000"/>
            <a:ext cx="563967" cy="567127"/>
            <a:chOff x="4818100" y="1507675"/>
            <a:chExt cx="71225" cy="71625"/>
          </a:xfrm>
        </p:grpSpPr>
        <p:sp>
          <p:nvSpPr>
            <p:cNvPr id="3479" name="Google Shape;3479;p9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9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9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9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97"/>
          <p:cNvGrpSpPr/>
          <p:nvPr/>
        </p:nvGrpSpPr>
        <p:grpSpPr>
          <a:xfrm>
            <a:off x="5079075" y="3829461"/>
            <a:ext cx="628301" cy="588505"/>
            <a:chOff x="4721450" y="1509475"/>
            <a:chExt cx="79350" cy="74325"/>
          </a:xfrm>
        </p:grpSpPr>
        <p:sp>
          <p:nvSpPr>
            <p:cNvPr id="3484" name="Google Shape;3484;p9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9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9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9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97"/>
          <p:cNvGrpSpPr/>
          <p:nvPr/>
        </p:nvGrpSpPr>
        <p:grpSpPr>
          <a:xfrm>
            <a:off x="6424608" y="3814027"/>
            <a:ext cx="557038" cy="562772"/>
            <a:chOff x="4906800" y="1507500"/>
            <a:chExt cx="70350" cy="71075"/>
          </a:xfrm>
        </p:grpSpPr>
        <p:sp>
          <p:nvSpPr>
            <p:cNvPr id="3489" name="Google Shape;3489;p9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9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9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9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9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97"/>
          <p:cNvGrpSpPr/>
          <p:nvPr/>
        </p:nvGrpSpPr>
        <p:grpSpPr>
          <a:xfrm>
            <a:off x="4462216" y="2340963"/>
            <a:ext cx="517934" cy="517934"/>
            <a:chOff x="3736598" y="2170606"/>
            <a:chExt cx="404889" cy="404889"/>
          </a:xfrm>
        </p:grpSpPr>
        <p:sp>
          <p:nvSpPr>
            <p:cNvPr id="3495" name="Google Shape;3495;p9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9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9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9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9" name="Google Shape;3499;p97"/>
          <p:cNvGrpSpPr/>
          <p:nvPr/>
        </p:nvGrpSpPr>
        <p:grpSpPr>
          <a:xfrm>
            <a:off x="3729277" y="2341061"/>
            <a:ext cx="586986" cy="517740"/>
            <a:chOff x="3161917" y="2170682"/>
            <a:chExt cx="458870" cy="404737"/>
          </a:xfrm>
        </p:grpSpPr>
        <p:sp>
          <p:nvSpPr>
            <p:cNvPr id="3500" name="Google Shape;3500;p9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9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9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97"/>
          <p:cNvGrpSpPr/>
          <p:nvPr/>
        </p:nvGrpSpPr>
        <p:grpSpPr>
          <a:xfrm>
            <a:off x="3752299" y="3102400"/>
            <a:ext cx="540943" cy="517963"/>
            <a:chOff x="3179914" y="2889488"/>
            <a:chExt cx="422876" cy="404911"/>
          </a:xfrm>
        </p:grpSpPr>
        <p:sp>
          <p:nvSpPr>
            <p:cNvPr id="3504" name="Google Shape;3504;p9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9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9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9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9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9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97"/>
          <p:cNvGrpSpPr/>
          <p:nvPr/>
        </p:nvGrpSpPr>
        <p:grpSpPr>
          <a:xfrm>
            <a:off x="4453093" y="3102358"/>
            <a:ext cx="536180" cy="518047"/>
            <a:chOff x="3729467" y="2889422"/>
            <a:chExt cx="419153" cy="404977"/>
          </a:xfrm>
        </p:grpSpPr>
        <p:sp>
          <p:nvSpPr>
            <p:cNvPr id="3511" name="Google Shape;3511;p9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9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9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9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9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9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9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8" name="Google Shape;3518;p97"/>
          <p:cNvGrpSpPr/>
          <p:nvPr/>
        </p:nvGrpSpPr>
        <p:grpSpPr>
          <a:xfrm>
            <a:off x="1990126" y="3445787"/>
            <a:ext cx="965351" cy="134611"/>
            <a:chOff x="4411970" y="2962952"/>
            <a:chExt cx="706544" cy="104212"/>
          </a:xfrm>
        </p:grpSpPr>
        <p:sp>
          <p:nvSpPr>
            <p:cNvPr id="3519" name="Google Shape;3519;p9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9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9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9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97"/>
          <p:cNvGrpSpPr/>
          <p:nvPr/>
        </p:nvGrpSpPr>
        <p:grpSpPr>
          <a:xfrm>
            <a:off x="1990126" y="3041077"/>
            <a:ext cx="960158" cy="289172"/>
            <a:chOff x="4411970" y="2726085"/>
            <a:chExt cx="643107" cy="193659"/>
          </a:xfrm>
        </p:grpSpPr>
        <p:sp>
          <p:nvSpPr>
            <p:cNvPr id="3524" name="Google Shape;3524;p9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9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9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97"/>
          <p:cNvGrpSpPr/>
          <p:nvPr/>
        </p:nvGrpSpPr>
        <p:grpSpPr>
          <a:xfrm>
            <a:off x="998624" y="3295400"/>
            <a:ext cx="811503" cy="252584"/>
            <a:chOff x="4411970" y="4340222"/>
            <a:chExt cx="779467" cy="242683"/>
          </a:xfrm>
        </p:grpSpPr>
        <p:sp>
          <p:nvSpPr>
            <p:cNvPr id="3528" name="Google Shape;3528;p9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9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9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97"/>
          <p:cNvGrpSpPr/>
          <p:nvPr/>
        </p:nvGrpSpPr>
        <p:grpSpPr>
          <a:xfrm>
            <a:off x="1990126" y="2709308"/>
            <a:ext cx="965160" cy="216230"/>
            <a:chOff x="4411970" y="2468674"/>
            <a:chExt cx="747317" cy="167425"/>
          </a:xfrm>
        </p:grpSpPr>
        <p:sp>
          <p:nvSpPr>
            <p:cNvPr id="3532" name="Google Shape;3532;p9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9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4" name="Google Shape;3534;p9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5" name="Google Shape;3535;p97"/>
          <p:cNvGrpSpPr/>
          <p:nvPr/>
        </p:nvGrpSpPr>
        <p:grpSpPr>
          <a:xfrm>
            <a:off x="997692" y="2334687"/>
            <a:ext cx="1959041" cy="208784"/>
            <a:chOff x="6336019" y="3733725"/>
            <a:chExt cx="2566206" cy="351310"/>
          </a:xfrm>
        </p:grpSpPr>
        <p:sp>
          <p:nvSpPr>
            <p:cNvPr id="3536" name="Google Shape;3536;p9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9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9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9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0" name="Google Shape;3540;p97"/>
          <p:cNvGrpSpPr/>
          <p:nvPr/>
        </p:nvGrpSpPr>
        <p:grpSpPr>
          <a:xfrm>
            <a:off x="1990126" y="3950602"/>
            <a:ext cx="946551" cy="153200"/>
            <a:chOff x="4404545" y="3301592"/>
            <a:chExt cx="782403" cy="129272"/>
          </a:xfrm>
        </p:grpSpPr>
        <p:sp>
          <p:nvSpPr>
            <p:cNvPr id="3541" name="Google Shape;3541;p9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9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97"/>
          <p:cNvGrpSpPr/>
          <p:nvPr/>
        </p:nvGrpSpPr>
        <p:grpSpPr>
          <a:xfrm>
            <a:off x="1990126" y="3695937"/>
            <a:ext cx="962257" cy="139127"/>
            <a:chOff x="4411970" y="3131459"/>
            <a:chExt cx="710520" cy="117397"/>
          </a:xfrm>
        </p:grpSpPr>
        <p:sp>
          <p:nvSpPr>
            <p:cNvPr id="3544" name="Google Shape;3544;p9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9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6" name="Google Shape;3546;p9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7" name="Google Shape;3547;p97"/>
          <p:cNvGrpSpPr/>
          <p:nvPr/>
        </p:nvGrpSpPr>
        <p:grpSpPr>
          <a:xfrm>
            <a:off x="990271" y="3621603"/>
            <a:ext cx="823838" cy="458988"/>
            <a:chOff x="4411970" y="1801825"/>
            <a:chExt cx="734586" cy="409262"/>
          </a:xfrm>
        </p:grpSpPr>
        <p:sp>
          <p:nvSpPr>
            <p:cNvPr id="3548" name="Google Shape;3548;p9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9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0" name="Google Shape;3550;p97"/>
          <p:cNvGrpSpPr/>
          <p:nvPr/>
        </p:nvGrpSpPr>
        <p:grpSpPr>
          <a:xfrm>
            <a:off x="3095243" y="2339173"/>
            <a:ext cx="521514" cy="521514"/>
            <a:chOff x="5681300" y="2527788"/>
            <a:chExt cx="805800" cy="805800"/>
          </a:xfrm>
        </p:grpSpPr>
        <p:sp>
          <p:nvSpPr>
            <p:cNvPr id="3551" name="Google Shape;3551;p9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9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97"/>
          <p:cNvGrpSpPr/>
          <p:nvPr/>
        </p:nvGrpSpPr>
        <p:grpSpPr>
          <a:xfrm>
            <a:off x="3089483" y="3094865"/>
            <a:ext cx="533033" cy="533033"/>
            <a:chOff x="4049800" y="640400"/>
            <a:chExt cx="858900" cy="858900"/>
          </a:xfrm>
        </p:grpSpPr>
        <p:sp>
          <p:nvSpPr>
            <p:cNvPr id="3554" name="Google Shape;3554;p9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9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6" name="Google Shape;3556;p97"/>
          <p:cNvGrpSpPr/>
          <p:nvPr/>
        </p:nvGrpSpPr>
        <p:grpSpPr>
          <a:xfrm>
            <a:off x="3014966" y="3772543"/>
            <a:ext cx="682068" cy="682068"/>
            <a:chOff x="5080188" y="927900"/>
            <a:chExt cx="961200" cy="961200"/>
          </a:xfrm>
        </p:grpSpPr>
        <p:sp>
          <p:nvSpPr>
            <p:cNvPr id="3557" name="Google Shape;3557;p9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9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9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9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9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9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9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9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97"/>
          <p:cNvGrpSpPr/>
          <p:nvPr/>
        </p:nvGrpSpPr>
        <p:grpSpPr>
          <a:xfrm>
            <a:off x="4478465" y="3869234"/>
            <a:ext cx="505650" cy="504006"/>
            <a:chOff x="6039282" y="1042577"/>
            <a:chExt cx="734315" cy="731929"/>
          </a:xfrm>
        </p:grpSpPr>
        <p:sp>
          <p:nvSpPr>
            <p:cNvPr id="3566" name="Google Shape;3566;p9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9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9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9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9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9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9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9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9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9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9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9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9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9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9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9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9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9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9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9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9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97"/>
          <p:cNvGrpSpPr/>
          <p:nvPr/>
        </p:nvGrpSpPr>
        <p:grpSpPr>
          <a:xfrm>
            <a:off x="5091067" y="2298862"/>
            <a:ext cx="567744" cy="602136"/>
            <a:chOff x="1825800" y="1651625"/>
            <a:chExt cx="539989" cy="571775"/>
          </a:xfrm>
        </p:grpSpPr>
        <p:sp>
          <p:nvSpPr>
            <p:cNvPr id="3588" name="Google Shape;3588;p9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9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 name="Google Shape;3592;p97"/>
          <p:cNvGrpSpPr/>
          <p:nvPr/>
        </p:nvGrpSpPr>
        <p:grpSpPr>
          <a:xfrm>
            <a:off x="3765995" y="3855579"/>
            <a:ext cx="508123" cy="507955"/>
            <a:chOff x="1897577" y="2802432"/>
            <a:chExt cx="492176" cy="492014"/>
          </a:xfrm>
        </p:grpSpPr>
        <p:sp>
          <p:nvSpPr>
            <p:cNvPr id="3593" name="Google Shape;3593;p9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9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9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9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9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97"/>
          <p:cNvGrpSpPr/>
          <p:nvPr/>
        </p:nvGrpSpPr>
        <p:grpSpPr>
          <a:xfrm>
            <a:off x="997525" y="4169123"/>
            <a:ext cx="809227" cy="200842"/>
            <a:chOff x="2013045" y="4813233"/>
            <a:chExt cx="921986" cy="228854"/>
          </a:xfrm>
        </p:grpSpPr>
        <p:sp>
          <p:nvSpPr>
            <p:cNvPr id="3606" name="Google Shape;3606;p9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9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97"/>
          <p:cNvGrpSpPr/>
          <p:nvPr/>
        </p:nvGrpSpPr>
        <p:grpSpPr>
          <a:xfrm>
            <a:off x="1005985" y="2656004"/>
            <a:ext cx="792421" cy="269941"/>
            <a:chOff x="1046767" y="4756633"/>
            <a:chExt cx="859646" cy="292841"/>
          </a:xfrm>
        </p:grpSpPr>
        <p:sp>
          <p:nvSpPr>
            <p:cNvPr id="3609" name="Google Shape;3609;p9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2" name="Google Shape;3612;p9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9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9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9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6" name="Google Shape;3616;p97"/>
          <p:cNvGrpSpPr/>
          <p:nvPr/>
        </p:nvGrpSpPr>
        <p:grpSpPr>
          <a:xfrm>
            <a:off x="7141841" y="2550562"/>
            <a:ext cx="166473" cy="141497"/>
            <a:chOff x="4660325" y="1866850"/>
            <a:chExt cx="68350" cy="58100"/>
          </a:xfrm>
        </p:grpSpPr>
        <p:sp>
          <p:nvSpPr>
            <p:cNvPr id="3617" name="Google Shape;3617;p9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9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97"/>
          <p:cNvGrpSpPr/>
          <p:nvPr/>
        </p:nvGrpSpPr>
        <p:grpSpPr>
          <a:xfrm>
            <a:off x="7451186" y="2576286"/>
            <a:ext cx="162515" cy="90049"/>
            <a:chOff x="4791775" y="1877500"/>
            <a:chExt cx="66725" cy="36975"/>
          </a:xfrm>
        </p:grpSpPr>
        <p:sp>
          <p:nvSpPr>
            <p:cNvPr id="3620" name="Google Shape;3620;p9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97"/>
          <p:cNvGrpSpPr/>
          <p:nvPr/>
        </p:nvGrpSpPr>
        <p:grpSpPr>
          <a:xfrm>
            <a:off x="7772899" y="2576286"/>
            <a:ext cx="144979" cy="90049"/>
            <a:chOff x="4923925" y="1877500"/>
            <a:chExt cx="59525" cy="36975"/>
          </a:xfrm>
        </p:grpSpPr>
        <p:sp>
          <p:nvSpPr>
            <p:cNvPr id="3623" name="Google Shape;3623;p9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97"/>
          <p:cNvGrpSpPr/>
          <p:nvPr/>
        </p:nvGrpSpPr>
        <p:grpSpPr>
          <a:xfrm>
            <a:off x="8067390" y="2558477"/>
            <a:ext cx="141447" cy="125667"/>
            <a:chOff x="5058450" y="1870100"/>
            <a:chExt cx="58075" cy="51600"/>
          </a:xfrm>
        </p:grpSpPr>
        <p:sp>
          <p:nvSpPr>
            <p:cNvPr id="3626" name="Google Shape;3626;p9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97"/>
          <p:cNvGrpSpPr/>
          <p:nvPr/>
        </p:nvGrpSpPr>
        <p:grpSpPr>
          <a:xfrm>
            <a:off x="7481905" y="2980885"/>
            <a:ext cx="101077" cy="107645"/>
            <a:chOff x="4811425" y="2065025"/>
            <a:chExt cx="41500" cy="44200"/>
          </a:xfrm>
        </p:grpSpPr>
        <p:sp>
          <p:nvSpPr>
            <p:cNvPr id="3629" name="Google Shape;3629;p9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9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97"/>
          <p:cNvGrpSpPr/>
          <p:nvPr/>
        </p:nvGrpSpPr>
        <p:grpSpPr>
          <a:xfrm>
            <a:off x="7774342" y="2981098"/>
            <a:ext cx="120867" cy="107218"/>
            <a:chOff x="4929875" y="2065025"/>
            <a:chExt cx="49625" cy="44025"/>
          </a:xfrm>
        </p:grpSpPr>
        <p:sp>
          <p:nvSpPr>
            <p:cNvPr id="3632" name="Google Shape;3632;p9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9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97"/>
          <p:cNvGrpSpPr/>
          <p:nvPr/>
        </p:nvGrpSpPr>
        <p:grpSpPr>
          <a:xfrm>
            <a:off x="8103011" y="2984112"/>
            <a:ext cx="70206" cy="101191"/>
            <a:chOff x="5083925" y="2066350"/>
            <a:chExt cx="28825" cy="41550"/>
          </a:xfrm>
        </p:grpSpPr>
        <p:sp>
          <p:nvSpPr>
            <p:cNvPr id="3635" name="Google Shape;3635;p9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9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97"/>
          <p:cNvGrpSpPr/>
          <p:nvPr/>
        </p:nvGrpSpPr>
        <p:grpSpPr>
          <a:xfrm>
            <a:off x="7134565" y="2999759"/>
            <a:ext cx="181026" cy="69896"/>
            <a:chOff x="4659775" y="2072775"/>
            <a:chExt cx="74325" cy="28700"/>
          </a:xfrm>
        </p:grpSpPr>
        <p:sp>
          <p:nvSpPr>
            <p:cNvPr id="3638" name="Google Shape;3638;p9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9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9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97"/>
          <p:cNvGrpSpPr/>
          <p:nvPr/>
        </p:nvGrpSpPr>
        <p:grpSpPr>
          <a:xfrm>
            <a:off x="8054421" y="2790324"/>
            <a:ext cx="167387" cy="89197"/>
            <a:chOff x="4662475" y="1976500"/>
            <a:chExt cx="68725" cy="36625"/>
          </a:xfrm>
        </p:grpSpPr>
        <p:sp>
          <p:nvSpPr>
            <p:cNvPr id="3642" name="Google Shape;3642;p9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9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9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97"/>
          <p:cNvGrpSpPr/>
          <p:nvPr/>
        </p:nvGrpSpPr>
        <p:grpSpPr>
          <a:xfrm>
            <a:off x="7751326" y="2793764"/>
            <a:ext cx="166899" cy="82317"/>
            <a:chOff x="4920150" y="1977875"/>
            <a:chExt cx="68525" cy="33800"/>
          </a:xfrm>
        </p:grpSpPr>
        <p:sp>
          <p:nvSpPr>
            <p:cNvPr id="3646" name="Google Shape;3646;p9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9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9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97"/>
          <p:cNvGrpSpPr/>
          <p:nvPr/>
        </p:nvGrpSpPr>
        <p:grpSpPr>
          <a:xfrm>
            <a:off x="7162483" y="3197682"/>
            <a:ext cx="125190" cy="127859"/>
            <a:chOff x="4676550" y="2160575"/>
            <a:chExt cx="51400" cy="52500"/>
          </a:xfrm>
        </p:grpSpPr>
        <p:sp>
          <p:nvSpPr>
            <p:cNvPr id="3650" name="Google Shape;3650;p9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9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9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97"/>
          <p:cNvGrpSpPr/>
          <p:nvPr/>
        </p:nvGrpSpPr>
        <p:grpSpPr>
          <a:xfrm>
            <a:off x="7459741" y="3204714"/>
            <a:ext cx="145405" cy="113794"/>
            <a:chOff x="4768325" y="2163475"/>
            <a:chExt cx="59700" cy="46725"/>
          </a:xfrm>
        </p:grpSpPr>
        <p:sp>
          <p:nvSpPr>
            <p:cNvPr id="3654" name="Google Shape;3654;p9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9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6" name="Google Shape;3656;p9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9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9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9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9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9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2" name="Google Shape;3662;p97"/>
          <p:cNvGrpSpPr/>
          <p:nvPr/>
        </p:nvGrpSpPr>
        <p:grpSpPr>
          <a:xfrm>
            <a:off x="7476059" y="3459808"/>
            <a:ext cx="112768" cy="106853"/>
            <a:chOff x="4768575" y="2253950"/>
            <a:chExt cx="46300" cy="43875"/>
          </a:xfrm>
        </p:grpSpPr>
        <p:sp>
          <p:nvSpPr>
            <p:cNvPr id="3663" name="Google Shape;3663;p9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9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97"/>
          <p:cNvGrpSpPr/>
          <p:nvPr/>
        </p:nvGrpSpPr>
        <p:grpSpPr>
          <a:xfrm>
            <a:off x="7775682" y="3948834"/>
            <a:ext cx="118187" cy="146246"/>
            <a:chOff x="4960900" y="2433225"/>
            <a:chExt cx="48525" cy="60050"/>
          </a:xfrm>
        </p:grpSpPr>
        <p:sp>
          <p:nvSpPr>
            <p:cNvPr id="3666" name="Google Shape;3666;p9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9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97"/>
          <p:cNvGrpSpPr/>
          <p:nvPr/>
        </p:nvGrpSpPr>
        <p:grpSpPr>
          <a:xfrm>
            <a:off x="7464247" y="4212895"/>
            <a:ext cx="136394" cy="143810"/>
            <a:chOff x="4854075" y="2527625"/>
            <a:chExt cx="56000" cy="59050"/>
          </a:xfrm>
        </p:grpSpPr>
        <p:sp>
          <p:nvSpPr>
            <p:cNvPr id="3669" name="Google Shape;3669;p9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9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9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9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9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4" name="Google Shape;3674;p97"/>
          <p:cNvGrpSpPr/>
          <p:nvPr/>
        </p:nvGrpSpPr>
        <p:grpSpPr>
          <a:xfrm>
            <a:off x="8088458" y="3676639"/>
            <a:ext cx="99312" cy="160797"/>
            <a:chOff x="5059700" y="2334775"/>
            <a:chExt cx="40775" cy="66025"/>
          </a:xfrm>
        </p:grpSpPr>
        <p:sp>
          <p:nvSpPr>
            <p:cNvPr id="3675" name="Google Shape;3675;p9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9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9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9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9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9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9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9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9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97"/>
          <p:cNvGrpSpPr/>
          <p:nvPr/>
        </p:nvGrpSpPr>
        <p:grpSpPr>
          <a:xfrm>
            <a:off x="8045622" y="3941771"/>
            <a:ext cx="184984" cy="160371"/>
            <a:chOff x="5037700" y="2430325"/>
            <a:chExt cx="75950" cy="65850"/>
          </a:xfrm>
        </p:grpSpPr>
        <p:sp>
          <p:nvSpPr>
            <p:cNvPr id="3685" name="Google Shape;3685;p9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97"/>
          <p:cNvGrpSpPr/>
          <p:nvPr/>
        </p:nvGrpSpPr>
        <p:grpSpPr>
          <a:xfrm>
            <a:off x="7465128" y="3708223"/>
            <a:ext cx="173014" cy="97629"/>
            <a:chOff x="4756975" y="2341800"/>
            <a:chExt cx="91975" cy="51925"/>
          </a:xfrm>
        </p:grpSpPr>
        <p:sp>
          <p:nvSpPr>
            <p:cNvPr id="3688" name="Google Shape;3688;p9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9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9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9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9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9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9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9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9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9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9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9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9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9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9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9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9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97"/>
          <p:cNvGrpSpPr/>
          <p:nvPr/>
        </p:nvGrpSpPr>
        <p:grpSpPr>
          <a:xfrm>
            <a:off x="7732065" y="4196920"/>
            <a:ext cx="212497" cy="175761"/>
            <a:chOff x="4943575" y="2516350"/>
            <a:chExt cx="98675" cy="81700"/>
          </a:xfrm>
        </p:grpSpPr>
        <p:sp>
          <p:nvSpPr>
            <p:cNvPr id="3709" name="Google Shape;3709;p9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9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9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9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9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9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9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9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9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9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9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9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9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9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9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9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9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9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9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9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9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9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9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9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9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9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9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9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9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9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9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9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9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9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9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9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9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9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9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9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9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9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9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9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9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9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9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9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9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9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9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9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9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9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9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9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9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9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9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9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9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9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9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9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9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9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9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9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9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9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9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9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9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9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9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9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9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9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7" name="Google Shape;3787;p9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9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9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9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9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795"/>
        <p:cNvGrpSpPr/>
        <p:nvPr/>
      </p:nvGrpSpPr>
      <p:grpSpPr>
        <a:xfrm>
          <a:off x="0" y="0"/>
          <a:ext cx="0" cy="0"/>
          <a:chOff x="0" y="0"/>
          <a:chExt cx="0" cy="0"/>
        </a:xfrm>
      </p:grpSpPr>
      <p:grpSp>
        <p:nvGrpSpPr>
          <p:cNvPr id="3796" name="Google Shape;3796;p98"/>
          <p:cNvGrpSpPr/>
          <p:nvPr/>
        </p:nvGrpSpPr>
        <p:grpSpPr>
          <a:xfrm>
            <a:off x="6647587" y="3567393"/>
            <a:ext cx="560636" cy="516497"/>
            <a:chOff x="6652051" y="3714143"/>
            <a:chExt cx="560636" cy="516497"/>
          </a:xfrm>
        </p:grpSpPr>
        <p:grpSp>
          <p:nvGrpSpPr>
            <p:cNvPr id="3797" name="Google Shape;3797;p98"/>
            <p:cNvGrpSpPr/>
            <p:nvPr/>
          </p:nvGrpSpPr>
          <p:grpSpPr>
            <a:xfrm>
              <a:off x="6669657" y="3716715"/>
              <a:ext cx="466768" cy="464314"/>
              <a:chOff x="3139766" y="765669"/>
              <a:chExt cx="886380" cy="881888"/>
            </a:xfrm>
          </p:grpSpPr>
          <p:grpSp>
            <p:nvGrpSpPr>
              <p:cNvPr id="3798" name="Google Shape;3798;p98"/>
              <p:cNvGrpSpPr/>
              <p:nvPr/>
            </p:nvGrpSpPr>
            <p:grpSpPr>
              <a:xfrm>
                <a:off x="3139766" y="765669"/>
                <a:ext cx="886380" cy="881888"/>
                <a:chOff x="3139766" y="765669"/>
                <a:chExt cx="886380" cy="881888"/>
              </a:xfrm>
            </p:grpSpPr>
            <p:sp>
              <p:nvSpPr>
                <p:cNvPr id="3799" name="Google Shape;3799;p9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9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9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9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9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9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9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9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9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8" name="Google Shape;3808;p9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9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9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9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2" name="Google Shape;3812;p9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98"/>
          <p:cNvGrpSpPr/>
          <p:nvPr/>
        </p:nvGrpSpPr>
        <p:grpSpPr>
          <a:xfrm>
            <a:off x="7646296" y="3047976"/>
            <a:ext cx="104231" cy="320340"/>
            <a:chOff x="7564426" y="3224343"/>
            <a:chExt cx="119985" cy="368801"/>
          </a:xfrm>
        </p:grpSpPr>
        <p:sp>
          <p:nvSpPr>
            <p:cNvPr id="3814" name="Google Shape;3814;p9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9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98"/>
          <p:cNvGrpSpPr/>
          <p:nvPr/>
        </p:nvGrpSpPr>
        <p:grpSpPr>
          <a:xfrm>
            <a:off x="7345785" y="3042077"/>
            <a:ext cx="189489" cy="332132"/>
            <a:chOff x="8370831" y="3202002"/>
            <a:chExt cx="218129" cy="382376"/>
          </a:xfrm>
        </p:grpSpPr>
        <p:sp>
          <p:nvSpPr>
            <p:cNvPr id="3817" name="Google Shape;3817;p9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9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98"/>
          <p:cNvGrpSpPr/>
          <p:nvPr/>
        </p:nvGrpSpPr>
        <p:grpSpPr>
          <a:xfrm>
            <a:off x="8069174" y="3453209"/>
            <a:ext cx="309429" cy="267000"/>
            <a:chOff x="6742064" y="3750480"/>
            <a:chExt cx="399315" cy="344560"/>
          </a:xfrm>
        </p:grpSpPr>
        <p:sp>
          <p:nvSpPr>
            <p:cNvPr id="3820" name="Google Shape;3820;p9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9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98"/>
          <p:cNvGrpSpPr/>
          <p:nvPr/>
        </p:nvGrpSpPr>
        <p:grpSpPr>
          <a:xfrm>
            <a:off x="7608193" y="3804257"/>
            <a:ext cx="180437" cy="281608"/>
            <a:chOff x="7248525" y="3739696"/>
            <a:chExt cx="230531" cy="359790"/>
          </a:xfrm>
        </p:grpSpPr>
        <p:sp>
          <p:nvSpPr>
            <p:cNvPr id="3823" name="Google Shape;3823;p9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9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98"/>
          <p:cNvGrpSpPr/>
          <p:nvPr/>
        </p:nvGrpSpPr>
        <p:grpSpPr>
          <a:xfrm>
            <a:off x="7854113" y="3447481"/>
            <a:ext cx="162896" cy="278710"/>
            <a:chOff x="7601242" y="3729267"/>
            <a:chExt cx="222566" cy="380803"/>
          </a:xfrm>
        </p:grpSpPr>
        <p:sp>
          <p:nvSpPr>
            <p:cNvPr id="3826" name="Google Shape;3826;p9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9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8" name="Google Shape;3828;p98"/>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9" name="Google Shape;3829;p98"/>
          <p:cNvGrpSpPr/>
          <p:nvPr/>
        </p:nvGrpSpPr>
        <p:grpSpPr>
          <a:xfrm>
            <a:off x="7343758" y="3448622"/>
            <a:ext cx="193543" cy="275990"/>
            <a:chOff x="8304647" y="3738687"/>
            <a:chExt cx="225076" cy="320956"/>
          </a:xfrm>
        </p:grpSpPr>
        <p:sp>
          <p:nvSpPr>
            <p:cNvPr id="3830" name="Google Shape;3830;p9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9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9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98"/>
          <p:cNvGrpSpPr/>
          <p:nvPr/>
        </p:nvGrpSpPr>
        <p:grpSpPr>
          <a:xfrm>
            <a:off x="7616251" y="3448622"/>
            <a:ext cx="178492" cy="275990"/>
            <a:chOff x="8615101" y="3738687"/>
            <a:chExt cx="207573" cy="320956"/>
          </a:xfrm>
        </p:grpSpPr>
        <p:sp>
          <p:nvSpPr>
            <p:cNvPr id="3834" name="Google Shape;3834;p9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9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9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7" name="Google Shape;3837;p98"/>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8" name="Google Shape;3838;p98"/>
          <p:cNvGrpSpPr/>
          <p:nvPr/>
        </p:nvGrpSpPr>
        <p:grpSpPr>
          <a:xfrm>
            <a:off x="7841782" y="3851282"/>
            <a:ext cx="187557" cy="187557"/>
            <a:chOff x="8565775" y="671075"/>
            <a:chExt cx="441000" cy="441000"/>
          </a:xfrm>
        </p:grpSpPr>
        <p:sp>
          <p:nvSpPr>
            <p:cNvPr id="3839" name="Google Shape;3839;p9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9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1" name="Google Shape;3841;p98"/>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98"/>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98"/>
          <p:cNvGrpSpPr/>
          <p:nvPr/>
        </p:nvGrpSpPr>
        <p:grpSpPr>
          <a:xfrm>
            <a:off x="5996254" y="2923808"/>
            <a:ext cx="587865" cy="517731"/>
            <a:chOff x="6000718" y="3070557"/>
            <a:chExt cx="587865" cy="517731"/>
          </a:xfrm>
        </p:grpSpPr>
        <p:sp>
          <p:nvSpPr>
            <p:cNvPr id="3844" name="Google Shape;3844;p9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9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9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9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9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9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9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9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9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9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98"/>
          <p:cNvGrpSpPr/>
          <p:nvPr/>
        </p:nvGrpSpPr>
        <p:grpSpPr>
          <a:xfrm>
            <a:off x="6011059" y="3567468"/>
            <a:ext cx="557665" cy="516387"/>
            <a:chOff x="6015523" y="3714217"/>
            <a:chExt cx="557665" cy="516387"/>
          </a:xfrm>
        </p:grpSpPr>
        <p:grpSp>
          <p:nvGrpSpPr>
            <p:cNvPr id="3855" name="Google Shape;3855;p98"/>
            <p:cNvGrpSpPr/>
            <p:nvPr/>
          </p:nvGrpSpPr>
          <p:grpSpPr>
            <a:xfrm>
              <a:off x="6036094" y="3716980"/>
              <a:ext cx="529822" cy="510480"/>
              <a:chOff x="3148311" y="-545634"/>
              <a:chExt cx="1006118" cy="969572"/>
            </a:xfrm>
          </p:grpSpPr>
          <p:sp>
            <p:nvSpPr>
              <p:cNvPr id="3856" name="Google Shape;3856;p9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9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9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9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9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9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9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9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9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9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6" name="Google Shape;3866;p9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7" name="Google Shape;3867;p98"/>
          <p:cNvGrpSpPr/>
          <p:nvPr/>
        </p:nvGrpSpPr>
        <p:grpSpPr>
          <a:xfrm>
            <a:off x="6639841" y="2926879"/>
            <a:ext cx="576302" cy="511871"/>
            <a:chOff x="6644304" y="3073628"/>
            <a:chExt cx="576302" cy="511871"/>
          </a:xfrm>
        </p:grpSpPr>
        <p:grpSp>
          <p:nvGrpSpPr>
            <p:cNvPr id="3868" name="Google Shape;3868;p98"/>
            <p:cNvGrpSpPr/>
            <p:nvPr/>
          </p:nvGrpSpPr>
          <p:grpSpPr>
            <a:xfrm>
              <a:off x="6712169" y="3073651"/>
              <a:ext cx="481611" cy="506713"/>
              <a:chOff x="1833536" y="-546641"/>
              <a:chExt cx="914567" cy="962419"/>
            </a:xfrm>
          </p:grpSpPr>
          <p:grpSp>
            <p:nvGrpSpPr>
              <p:cNvPr id="3869" name="Google Shape;3869;p98"/>
              <p:cNvGrpSpPr/>
              <p:nvPr/>
            </p:nvGrpSpPr>
            <p:grpSpPr>
              <a:xfrm>
                <a:off x="1833536" y="-524249"/>
                <a:ext cx="914567" cy="940027"/>
                <a:chOff x="1833536" y="-524249"/>
                <a:chExt cx="914567" cy="940027"/>
              </a:xfrm>
            </p:grpSpPr>
            <p:sp>
              <p:nvSpPr>
                <p:cNvPr id="3870" name="Google Shape;3870;p9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9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9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9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9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9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9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9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9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9" name="Google Shape;3879;p9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98"/>
          <p:cNvGrpSpPr/>
          <p:nvPr/>
        </p:nvGrpSpPr>
        <p:grpSpPr>
          <a:xfrm>
            <a:off x="719115" y="2852867"/>
            <a:ext cx="2622876" cy="1333540"/>
            <a:chOff x="238125" y="1038125"/>
            <a:chExt cx="7146800" cy="3633625"/>
          </a:xfrm>
        </p:grpSpPr>
        <p:sp>
          <p:nvSpPr>
            <p:cNvPr id="3881" name="Google Shape;3881;p9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9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9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9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9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9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9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9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9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9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9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9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9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9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9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9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9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9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9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9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9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9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9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9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9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9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9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9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9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9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9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9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9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9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9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9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9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9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9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9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9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9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9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9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9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9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9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9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9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9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9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9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9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9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9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9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9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9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9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9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9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9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9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9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9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9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9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9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9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9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9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9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9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9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9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9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9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9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9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9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9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9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9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9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9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9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9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9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9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9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9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9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9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9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9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9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9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9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9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9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9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9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9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9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9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9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9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9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9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9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9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9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9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9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9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9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9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9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9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9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9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9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9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9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9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9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9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9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9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9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9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9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9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9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9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9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9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9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9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9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9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9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9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9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9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9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9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9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9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9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9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9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9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9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9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9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9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9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9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9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9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9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9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9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9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9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9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9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9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9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9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9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9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9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9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9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9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9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9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9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9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9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9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9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9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9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9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9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9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9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9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9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9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9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9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9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9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9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9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9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9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9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9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9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9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9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9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9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9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9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9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9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9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9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9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9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9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9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9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9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9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9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9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9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9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9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9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9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9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9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9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9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9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9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9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9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9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9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9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9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9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9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9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9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9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9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9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9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9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9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9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9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9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9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9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9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9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9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9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9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9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9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9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9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9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9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9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9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9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9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9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9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9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9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9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9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9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9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9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9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9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9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9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9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9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9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9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9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9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9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9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9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9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9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9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9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9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9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9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9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9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9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9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9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9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9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9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9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9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9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9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9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9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9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9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9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9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9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9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9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9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9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9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9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9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9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9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9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9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9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9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9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9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9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9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9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9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9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9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9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9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9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9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9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9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9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9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9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9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9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9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9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9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9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9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9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9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9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9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9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9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9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9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9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9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9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9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9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9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9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9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9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9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9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9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9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9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9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9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9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9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9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9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9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9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9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9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9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9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9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9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9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9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9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9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9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9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9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9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9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9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9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9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9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9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9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9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9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9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9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9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9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9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9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9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9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9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9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9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9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9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9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9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9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9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9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9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9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9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9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9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9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9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9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9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9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9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9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9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9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9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9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9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9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9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9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9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9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9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9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9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9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9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9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9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9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9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9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9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9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9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9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9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9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9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9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9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9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9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9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9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9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9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9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9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9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9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9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9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9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9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9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9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9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9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9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9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9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9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9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9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9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9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9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9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9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9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9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9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9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9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9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9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9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9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9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9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9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9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9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9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9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9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9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9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9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9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9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9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9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9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9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9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9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9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9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9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9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9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9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9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9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9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9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9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9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9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9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9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9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9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9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9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9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9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9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9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9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9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9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9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9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9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9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9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9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9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9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9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9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9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9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9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9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9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9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9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9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9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9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9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9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9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9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9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9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9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9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9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9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9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9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9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9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9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9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9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9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9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9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9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9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9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9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9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9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9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9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9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9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9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9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9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9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9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9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9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9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9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9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9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9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9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9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9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9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9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9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9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9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9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9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9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9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9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9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9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9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9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9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9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9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9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9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9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9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9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9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9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9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9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9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9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9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9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9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9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9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9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9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9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9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9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9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9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9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9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9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9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9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9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9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9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9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9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9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9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9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9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9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9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9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9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9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9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9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9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9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9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9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9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9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9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9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9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9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9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9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9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9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9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9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9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9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9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9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9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9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9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9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9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9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9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9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9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9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9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9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9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9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9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9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9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9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9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9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9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9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9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9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9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9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9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9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9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9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9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9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9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9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9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9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9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9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9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9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9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9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9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9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9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9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9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9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9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9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9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9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9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9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9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9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9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9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9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9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9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9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9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9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9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9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9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9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9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9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9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9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9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9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9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9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9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9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9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9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9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9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9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9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9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9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9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9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9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9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9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9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9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9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9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9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9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9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9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9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9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9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9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9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9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9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9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9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9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9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9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9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9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9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9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9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9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9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9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9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9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9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9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9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9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9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9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9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9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9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9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9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9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9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9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9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9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9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9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9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9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9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9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9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9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9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9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9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9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9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9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9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9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9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9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9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9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9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9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9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9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9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9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9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9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9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9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9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9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9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9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9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9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9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9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9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9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9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9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9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9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9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9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9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9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9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9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9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9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9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9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9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9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9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9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9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9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9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9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9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9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9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9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9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9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9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9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9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9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9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9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9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9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9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9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9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9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9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9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9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9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9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9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9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9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9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9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9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9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9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9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9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9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9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9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9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9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9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9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9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9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9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9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9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9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9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9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9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9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9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9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9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9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9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9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9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9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9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9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9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9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9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9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9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9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9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9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9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9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9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9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9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9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9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9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9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9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9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9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9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9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9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9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9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9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9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9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9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9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9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9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9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9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9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9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9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9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9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9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9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9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9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9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9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9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9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9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9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9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9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9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9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9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9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9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9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9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9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9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9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9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9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9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9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9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9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9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9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9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9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9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9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9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9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9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9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9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9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9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9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9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9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9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9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9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9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9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9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9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9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9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9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9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9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9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9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9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9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9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9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9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9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9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9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9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9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9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9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9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9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9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9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9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9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9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9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9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9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9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9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9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9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9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9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9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9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9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9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9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9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9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9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9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9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9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9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9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9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9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9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9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9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9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9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9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9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9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9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9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9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9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9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9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9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9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9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9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9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9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9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9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9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9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9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9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9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9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9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9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9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9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9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9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9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9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9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9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9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9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9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9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9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9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9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9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9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9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9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9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9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9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9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9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9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9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9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9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9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9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9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9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9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9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9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9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9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9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9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9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9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9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9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9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9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9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9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9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9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9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9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9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9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9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9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9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9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9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9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9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9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9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9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9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9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9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9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9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9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9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9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9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9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9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9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9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9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9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9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9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9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9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9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9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9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9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9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9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9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9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9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9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9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9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9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9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9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9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9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9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9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9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9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9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9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9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9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9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9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9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9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9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9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9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9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9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9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9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9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9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9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9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9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9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9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9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9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9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9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9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9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9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9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9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9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9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9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9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9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9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9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9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9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9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9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9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9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9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9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9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9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9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9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9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9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9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9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9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9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9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9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9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9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9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9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9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9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9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9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9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9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9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9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9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9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9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9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9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9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9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9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9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9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9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9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9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9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9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9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9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9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9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9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9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9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9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9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9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9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9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9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9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9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9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9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9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9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9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9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9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9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9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9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9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9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9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9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9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9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9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9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9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9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9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9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9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9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9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9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9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9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9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9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9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9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9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9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9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9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9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9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9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9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9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9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9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9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9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9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9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9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9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9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9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9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9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9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9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9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9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9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9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9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9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9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9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9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9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9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9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9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9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9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9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9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9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9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9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9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9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9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9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9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9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9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9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9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9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9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9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9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9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9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9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9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9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9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9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9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9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9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9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9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9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9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9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9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9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9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9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9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9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9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9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9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9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9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9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9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9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9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9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9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9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9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9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9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9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9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9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9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9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9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9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9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9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9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9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9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9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9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9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9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9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9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9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9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9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9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9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9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9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9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9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9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9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9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9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9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9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9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9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9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9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9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9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9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9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9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9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9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9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9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9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9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9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9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9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9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9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9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9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9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9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9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9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9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9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9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9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9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9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9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9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9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9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9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9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9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9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9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9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9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9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9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9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9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9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9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9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9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9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9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9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9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9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9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9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9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9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9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9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98"/>
          <p:cNvGrpSpPr/>
          <p:nvPr/>
        </p:nvGrpSpPr>
        <p:grpSpPr>
          <a:xfrm>
            <a:off x="3574273" y="2854307"/>
            <a:ext cx="2241344" cy="1330656"/>
            <a:chOff x="3597785" y="3065882"/>
            <a:chExt cx="2241344" cy="1330656"/>
          </a:xfrm>
        </p:grpSpPr>
        <p:grpSp>
          <p:nvGrpSpPr>
            <p:cNvPr id="5454" name="Google Shape;5454;p98"/>
            <p:cNvGrpSpPr/>
            <p:nvPr/>
          </p:nvGrpSpPr>
          <p:grpSpPr>
            <a:xfrm>
              <a:off x="5296908" y="3937355"/>
              <a:ext cx="143198" cy="32380"/>
              <a:chOff x="5296908" y="3937355"/>
              <a:chExt cx="143198" cy="32380"/>
            </a:xfrm>
          </p:grpSpPr>
          <p:sp>
            <p:nvSpPr>
              <p:cNvPr id="5455" name="Google Shape;5455;p9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6" name="Google Shape;5456;p98"/>
              <p:cNvGrpSpPr/>
              <p:nvPr/>
            </p:nvGrpSpPr>
            <p:grpSpPr>
              <a:xfrm>
                <a:off x="5402331" y="3937355"/>
                <a:ext cx="37776" cy="32380"/>
                <a:chOff x="5402331" y="3937355"/>
                <a:chExt cx="37776" cy="32380"/>
              </a:xfrm>
            </p:grpSpPr>
            <p:sp>
              <p:nvSpPr>
                <p:cNvPr id="5457" name="Google Shape;5457;p9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9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98"/>
              <p:cNvGrpSpPr/>
              <p:nvPr/>
            </p:nvGrpSpPr>
            <p:grpSpPr>
              <a:xfrm>
                <a:off x="5296908" y="3937355"/>
                <a:ext cx="37783" cy="32380"/>
                <a:chOff x="5296908" y="3937355"/>
                <a:chExt cx="37783" cy="32380"/>
              </a:xfrm>
            </p:grpSpPr>
            <p:sp>
              <p:nvSpPr>
                <p:cNvPr id="5460" name="Google Shape;5460;p9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9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62" name="Google Shape;5462;p98"/>
            <p:cNvGrpSpPr/>
            <p:nvPr/>
          </p:nvGrpSpPr>
          <p:grpSpPr>
            <a:xfrm>
              <a:off x="4724163" y="3119631"/>
              <a:ext cx="120838" cy="84218"/>
              <a:chOff x="4724163" y="3119631"/>
              <a:chExt cx="120838" cy="84218"/>
            </a:xfrm>
          </p:grpSpPr>
          <p:grpSp>
            <p:nvGrpSpPr>
              <p:cNvPr id="5463" name="Google Shape;5463;p98"/>
              <p:cNvGrpSpPr/>
              <p:nvPr/>
            </p:nvGrpSpPr>
            <p:grpSpPr>
              <a:xfrm>
                <a:off x="4746712" y="3132773"/>
                <a:ext cx="86869" cy="56424"/>
                <a:chOff x="4746712" y="3132773"/>
                <a:chExt cx="86869" cy="56424"/>
              </a:xfrm>
            </p:grpSpPr>
            <p:sp>
              <p:nvSpPr>
                <p:cNvPr id="5464" name="Google Shape;5464;p9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9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98"/>
              <p:cNvGrpSpPr/>
              <p:nvPr/>
            </p:nvGrpSpPr>
            <p:grpSpPr>
              <a:xfrm>
                <a:off x="4773634" y="3143336"/>
                <a:ext cx="37776" cy="32451"/>
                <a:chOff x="4773634" y="3143336"/>
                <a:chExt cx="37776" cy="32451"/>
              </a:xfrm>
            </p:grpSpPr>
            <p:sp>
              <p:nvSpPr>
                <p:cNvPr id="5467" name="Google Shape;5467;p9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9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98"/>
              <p:cNvGrpSpPr/>
              <p:nvPr/>
            </p:nvGrpSpPr>
            <p:grpSpPr>
              <a:xfrm>
                <a:off x="4724163" y="3131248"/>
                <a:ext cx="37776" cy="32459"/>
                <a:chOff x="4724163" y="3131248"/>
                <a:chExt cx="37776" cy="32459"/>
              </a:xfrm>
            </p:grpSpPr>
            <p:sp>
              <p:nvSpPr>
                <p:cNvPr id="5470" name="Google Shape;5470;p9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9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98"/>
              <p:cNvGrpSpPr/>
              <p:nvPr/>
            </p:nvGrpSpPr>
            <p:grpSpPr>
              <a:xfrm>
                <a:off x="4755081" y="3176054"/>
                <a:ext cx="32357" cy="27795"/>
                <a:chOff x="4755081" y="3176054"/>
                <a:chExt cx="32357" cy="27795"/>
              </a:xfrm>
            </p:grpSpPr>
            <p:sp>
              <p:nvSpPr>
                <p:cNvPr id="5473" name="Google Shape;5473;p9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9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98"/>
              <p:cNvGrpSpPr/>
              <p:nvPr/>
            </p:nvGrpSpPr>
            <p:grpSpPr>
              <a:xfrm>
                <a:off x="4812550" y="3119631"/>
                <a:ext cx="32451" cy="27803"/>
                <a:chOff x="4812550" y="3119631"/>
                <a:chExt cx="32451" cy="27803"/>
              </a:xfrm>
            </p:grpSpPr>
            <p:sp>
              <p:nvSpPr>
                <p:cNvPr id="5476" name="Google Shape;5476;p9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9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8" name="Google Shape;5478;p98"/>
            <p:cNvGrpSpPr/>
            <p:nvPr/>
          </p:nvGrpSpPr>
          <p:grpSpPr>
            <a:xfrm>
              <a:off x="5382826" y="4027197"/>
              <a:ext cx="268967" cy="250422"/>
              <a:chOff x="5382826" y="4027197"/>
              <a:chExt cx="268967" cy="250422"/>
            </a:xfrm>
          </p:grpSpPr>
          <p:grpSp>
            <p:nvGrpSpPr>
              <p:cNvPr id="5479" name="Google Shape;5479;p98"/>
              <p:cNvGrpSpPr/>
              <p:nvPr/>
            </p:nvGrpSpPr>
            <p:grpSpPr>
              <a:xfrm>
                <a:off x="5405280" y="4042510"/>
                <a:ext cx="237570" cy="218647"/>
                <a:chOff x="5405280" y="4042510"/>
                <a:chExt cx="237570" cy="218647"/>
              </a:xfrm>
            </p:grpSpPr>
            <p:sp>
              <p:nvSpPr>
                <p:cNvPr id="5480" name="Google Shape;5480;p9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9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9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9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9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9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98"/>
              <p:cNvGrpSpPr/>
              <p:nvPr/>
            </p:nvGrpSpPr>
            <p:grpSpPr>
              <a:xfrm>
                <a:off x="5382826" y="4125549"/>
                <a:ext cx="37776" cy="32380"/>
                <a:chOff x="5382826" y="4125549"/>
                <a:chExt cx="37776" cy="32380"/>
              </a:xfrm>
            </p:grpSpPr>
            <p:sp>
              <p:nvSpPr>
                <p:cNvPr id="5487" name="Google Shape;5487;p9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9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98"/>
              <p:cNvGrpSpPr/>
              <p:nvPr/>
            </p:nvGrpSpPr>
            <p:grpSpPr>
              <a:xfrm>
                <a:off x="5475680" y="4195587"/>
                <a:ext cx="37783" cy="32364"/>
                <a:chOff x="5475680" y="4195587"/>
                <a:chExt cx="37783" cy="32364"/>
              </a:xfrm>
            </p:grpSpPr>
            <p:sp>
              <p:nvSpPr>
                <p:cNvPr id="5490" name="Google Shape;5490;p9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9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98"/>
              <p:cNvGrpSpPr/>
              <p:nvPr/>
            </p:nvGrpSpPr>
            <p:grpSpPr>
              <a:xfrm>
                <a:off x="5532575" y="4027197"/>
                <a:ext cx="33308" cy="32262"/>
                <a:chOff x="5532575" y="4027197"/>
                <a:chExt cx="33308" cy="32262"/>
              </a:xfrm>
            </p:grpSpPr>
            <p:sp>
              <p:nvSpPr>
                <p:cNvPr id="5493" name="Google Shape;5493;p9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9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98"/>
              <p:cNvGrpSpPr/>
              <p:nvPr/>
            </p:nvGrpSpPr>
            <p:grpSpPr>
              <a:xfrm>
                <a:off x="5590706" y="4245348"/>
                <a:ext cx="33497" cy="32270"/>
                <a:chOff x="5590706" y="4245348"/>
                <a:chExt cx="33497" cy="32270"/>
              </a:xfrm>
            </p:grpSpPr>
            <p:sp>
              <p:nvSpPr>
                <p:cNvPr id="5496" name="Google Shape;5496;p9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9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98"/>
              <p:cNvGrpSpPr/>
              <p:nvPr/>
            </p:nvGrpSpPr>
            <p:grpSpPr>
              <a:xfrm>
                <a:off x="5618681" y="4109677"/>
                <a:ext cx="33112" cy="32357"/>
                <a:chOff x="5618681" y="4109677"/>
                <a:chExt cx="33112" cy="32357"/>
              </a:xfrm>
            </p:grpSpPr>
            <p:sp>
              <p:nvSpPr>
                <p:cNvPr id="5499" name="Google Shape;5499;p9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9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98"/>
              <p:cNvGrpSpPr/>
              <p:nvPr/>
            </p:nvGrpSpPr>
            <p:grpSpPr>
              <a:xfrm>
                <a:off x="5479298" y="4128262"/>
                <a:ext cx="31405" cy="26906"/>
                <a:chOff x="5479298" y="4128262"/>
                <a:chExt cx="31405" cy="26906"/>
              </a:xfrm>
            </p:grpSpPr>
            <p:sp>
              <p:nvSpPr>
                <p:cNvPr id="5502" name="Google Shape;5502;p9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9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98"/>
              <p:cNvGrpSpPr/>
              <p:nvPr/>
            </p:nvGrpSpPr>
            <p:grpSpPr>
              <a:xfrm>
                <a:off x="5582903" y="4180116"/>
                <a:ext cx="31499" cy="26898"/>
                <a:chOff x="5582903" y="4180116"/>
                <a:chExt cx="31499" cy="26898"/>
              </a:xfrm>
            </p:grpSpPr>
            <p:sp>
              <p:nvSpPr>
                <p:cNvPr id="5505" name="Google Shape;5505;p9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9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98"/>
            <p:cNvGrpSpPr/>
            <p:nvPr/>
          </p:nvGrpSpPr>
          <p:grpSpPr>
            <a:xfrm>
              <a:off x="3977681" y="3230323"/>
              <a:ext cx="94584" cy="84085"/>
              <a:chOff x="3977681" y="3230323"/>
              <a:chExt cx="94584" cy="84085"/>
            </a:xfrm>
          </p:grpSpPr>
          <p:grpSp>
            <p:nvGrpSpPr>
              <p:cNvPr id="5508" name="Google Shape;5508;p98"/>
              <p:cNvGrpSpPr/>
              <p:nvPr/>
            </p:nvGrpSpPr>
            <p:grpSpPr>
              <a:xfrm>
                <a:off x="4000135" y="3243041"/>
                <a:ext cx="59570" cy="57186"/>
                <a:chOff x="4000135" y="3243041"/>
                <a:chExt cx="59570" cy="57186"/>
              </a:xfrm>
            </p:grpSpPr>
            <p:sp>
              <p:nvSpPr>
                <p:cNvPr id="5509" name="Google Shape;5509;p9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9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9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98"/>
              <p:cNvGrpSpPr/>
              <p:nvPr/>
            </p:nvGrpSpPr>
            <p:grpSpPr>
              <a:xfrm>
                <a:off x="3977681" y="3245872"/>
                <a:ext cx="37783" cy="32380"/>
                <a:chOff x="3977681" y="3245872"/>
                <a:chExt cx="37783" cy="32380"/>
              </a:xfrm>
            </p:grpSpPr>
            <p:sp>
              <p:nvSpPr>
                <p:cNvPr id="5513" name="Google Shape;5513;p9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9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98"/>
              <p:cNvGrpSpPr/>
              <p:nvPr/>
            </p:nvGrpSpPr>
            <p:grpSpPr>
              <a:xfrm>
                <a:off x="4040860" y="3262672"/>
                <a:ext cx="31405" cy="27001"/>
                <a:chOff x="4040860" y="3262672"/>
                <a:chExt cx="31405" cy="27001"/>
              </a:xfrm>
            </p:grpSpPr>
            <p:sp>
              <p:nvSpPr>
                <p:cNvPr id="5516" name="Google Shape;5516;p9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9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98"/>
              <p:cNvGrpSpPr/>
              <p:nvPr/>
            </p:nvGrpSpPr>
            <p:grpSpPr>
              <a:xfrm>
                <a:off x="4021072" y="3230323"/>
                <a:ext cx="31397" cy="26906"/>
                <a:chOff x="4021072" y="3230323"/>
                <a:chExt cx="31397" cy="26906"/>
              </a:xfrm>
            </p:grpSpPr>
            <p:sp>
              <p:nvSpPr>
                <p:cNvPr id="5519" name="Google Shape;5519;p9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9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98"/>
              <p:cNvGrpSpPr/>
              <p:nvPr/>
            </p:nvGrpSpPr>
            <p:grpSpPr>
              <a:xfrm>
                <a:off x="4001472" y="3287462"/>
                <a:ext cx="31499" cy="26945"/>
                <a:chOff x="4001472" y="3287462"/>
                <a:chExt cx="31499" cy="26945"/>
              </a:xfrm>
            </p:grpSpPr>
            <p:sp>
              <p:nvSpPr>
                <p:cNvPr id="5522" name="Google Shape;5522;p9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9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4" name="Google Shape;5524;p98"/>
            <p:cNvGrpSpPr/>
            <p:nvPr/>
          </p:nvGrpSpPr>
          <p:grpSpPr>
            <a:xfrm>
              <a:off x="4084715" y="3258865"/>
              <a:ext cx="184961" cy="137268"/>
              <a:chOff x="4084715" y="3258865"/>
              <a:chExt cx="184961" cy="137268"/>
            </a:xfrm>
          </p:grpSpPr>
          <p:grpSp>
            <p:nvGrpSpPr>
              <p:cNvPr id="5525" name="Google Shape;5525;p98"/>
              <p:cNvGrpSpPr/>
              <p:nvPr/>
            </p:nvGrpSpPr>
            <p:grpSpPr>
              <a:xfrm>
                <a:off x="4107453" y="3271583"/>
                <a:ext cx="153470" cy="110275"/>
                <a:chOff x="4107453" y="3271583"/>
                <a:chExt cx="153470" cy="110275"/>
              </a:xfrm>
            </p:grpSpPr>
            <p:sp>
              <p:nvSpPr>
                <p:cNvPr id="5526" name="Google Shape;5526;p9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9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9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9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98"/>
              <p:cNvGrpSpPr/>
              <p:nvPr/>
            </p:nvGrpSpPr>
            <p:grpSpPr>
              <a:xfrm>
                <a:off x="4136947" y="3258865"/>
                <a:ext cx="31499" cy="27001"/>
                <a:chOff x="4136947" y="3258865"/>
                <a:chExt cx="31499" cy="27001"/>
              </a:xfrm>
            </p:grpSpPr>
            <p:sp>
              <p:nvSpPr>
                <p:cNvPr id="5531" name="Google Shape;5531;p9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9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98"/>
              <p:cNvGrpSpPr/>
              <p:nvPr/>
            </p:nvGrpSpPr>
            <p:grpSpPr>
              <a:xfrm>
                <a:off x="4084715" y="3266478"/>
                <a:ext cx="31468" cy="26898"/>
                <a:chOff x="4084715" y="3266478"/>
                <a:chExt cx="31468" cy="26898"/>
              </a:xfrm>
            </p:grpSpPr>
            <p:sp>
              <p:nvSpPr>
                <p:cNvPr id="5534" name="Google Shape;5534;p9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9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98"/>
              <p:cNvGrpSpPr/>
              <p:nvPr/>
            </p:nvGrpSpPr>
            <p:grpSpPr>
              <a:xfrm>
                <a:off x="4159213" y="3279849"/>
                <a:ext cx="31405" cy="26945"/>
                <a:chOff x="4159213" y="3279849"/>
                <a:chExt cx="31405" cy="26945"/>
              </a:xfrm>
            </p:grpSpPr>
            <p:sp>
              <p:nvSpPr>
                <p:cNvPr id="5537" name="Google Shape;5537;p9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9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98"/>
              <p:cNvGrpSpPr/>
              <p:nvPr/>
            </p:nvGrpSpPr>
            <p:grpSpPr>
              <a:xfrm>
                <a:off x="4201550" y="3266502"/>
                <a:ext cx="31405" cy="26883"/>
                <a:chOff x="4201550" y="3266502"/>
                <a:chExt cx="31405" cy="26883"/>
              </a:xfrm>
            </p:grpSpPr>
            <p:sp>
              <p:nvSpPr>
                <p:cNvPr id="5540" name="Google Shape;5540;p9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9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98"/>
              <p:cNvGrpSpPr/>
              <p:nvPr/>
            </p:nvGrpSpPr>
            <p:grpSpPr>
              <a:xfrm>
                <a:off x="4201550" y="3338278"/>
                <a:ext cx="31405" cy="26930"/>
                <a:chOff x="4201550" y="3338278"/>
                <a:chExt cx="31405" cy="26930"/>
              </a:xfrm>
            </p:grpSpPr>
            <p:sp>
              <p:nvSpPr>
                <p:cNvPr id="5543" name="Google Shape;5543;p9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9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98"/>
              <p:cNvGrpSpPr/>
              <p:nvPr/>
            </p:nvGrpSpPr>
            <p:grpSpPr>
              <a:xfrm>
                <a:off x="4238272" y="3369132"/>
                <a:ext cx="31405" cy="27001"/>
                <a:chOff x="4238272" y="3369132"/>
                <a:chExt cx="31405" cy="27001"/>
              </a:xfrm>
            </p:grpSpPr>
            <p:sp>
              <p:nvSpPr>
                <p:cNvPr id="5546" name="Google Shape;5546;p9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9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8" name="Google Shape;5548;p98"/>
            <p:cNvGrpSpPr/>
            <p:nvPr/>
          </p:nvGrpSpPr>
          <p:grpSpPr>
            <a:xfrm>
              <a:off x="4068639" y="3200169"/>
              <a:ext cx="77643" cy="37272"/>
              <a:chOff x="4068639" y="3200169"/>
              <a:chExt cx="77643" cy="37272"/>
            </a:xfrm>
          </p:grpSpPr>
          <p:sp>
            <p:nvSpPr>
              <p:cNvPr id="5549" name="Google Shape;5549;p9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0" name="Google Shape;5550;p98"/>
              <p:cNvGrpSpPr/>
              <p:nvPr/>
            </p:nvGrpSpPr>
            <p:grpSpPr>
              <a:xfrm>
                <a:off x="4114878" y="3200169"/>
                <a:ext cx="31405" cy="26993"/>
                <a:chOff x="4114878" y="3200169"/>
                <a:chExt cx="31405" cy="26993"/>
              </a:xfrm>
            </p:grpSpPr>
            <p:sp>
              <p:nvSpPr>
                <p:cNvPr id="5551" name="Google Shape;5551;p9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9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3" name="Google Shape;5553;p98"/>
              <p:cNvGrpSpPr/>
              <p:nvPr/>
            </p:nvGrpSpPr>
            <p:grpSpPr>
              <a:xfrm>
                <a:off x="4068639" y="3210535"/>
                <a:ext cx="31499" cy="26906"/>
                <a:chOff x="4068639" y="3210535"/>
                <a:chExt cx="31499" cy="26906"/>
              </a:xfrm>
            </p:grpSpPr>
            <p:sp>
              <p:nvSpPr>
                <p:cNvPr id="5554" name="Google Shape;5554;p9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9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6" name="Google Shape;5556;p98"/>
            <p:cNvGrpSpPr/>
            <p:nvPr/>
          </p:nvGrpSpPr>
          <p:grpSpPr>
            <a:xfrm>
              <a:off x="3869702" y="3066935"/>
              <a:ext cx="382664" cy="190294"/>
              <a:chOff x="3869702" y="3066935"/>
              <a:chExt cx="382664" cy="190294"/>
            </a:xfrm>
          </p:grpSpPr>
          <p:grpSp>
            <p:nvGrpSpPr>
              <p:cNvPr id="5557" name="Google Shape;5557;p98"/>
              <p:cNvGrpSpPr/>
              <p:nvPr/>
            </p:nvGrpSpPr>
            <p:grpSpPr>
              <a:xfrm>
                <a:off x="3888633" y="3082351"/>
                <a:ext cx="351172" cy="160698"/>
                <a:chOff x="3888633" y="3082351"/>
                <a:chExt cx="351172" cy="160698"/>
              </a:xfrm>
            </p:grpSpPr>
            <p:sp>
              <p:nvSpPr>
                <p:cNvPr id="5558" name="Google Shape;5558;p9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9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9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9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9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9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98"/>
              <p:cNvGrpSpPr/>
              <p:nvPr/>
            </p:nvGrpSpPr>
            <p:grpSpPr>
              <a:xfrm>
                <a:off x="4143703" y="3066935"/>
                <a:ext cx="37783" cy="32357"/>
                <a:chOff x="4143703" y="3066935"/>
                <a:chExt cx="37783" cy="32357"/>
              </a:xfrm>
            </p:grpSpPr>
            <p:sp>
              <p:nvSpPr>
                <p:cNvPr id="5565" name="Google Shape;5565;p9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9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98"/>
              <p:cNvGrpSpPr/>
              <p:nvPr/>
            </p:nvGrpSpPr>
            <p:grpSpPr>
              <a:xfrm>
                <a:off x="4044565" y="3103563"/>
                <a:ext cx="37783" cy="32451"/>
                <a:chOff x="4044565" y="3103563"/>
                <a:chExt cx="37783" cy="32451"/>
              </a:xfrm>
            </p:grpSpPr>
            <p:sp>
              <p:nvSpPr>
                <p:cNvPr id="5568" name="Google Shape;5568;p9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9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98"/>
              <p:cNvGrpSpPr/>
              <p:nvPr/>
            </p:nvGrpSpPr>
            <p:grpSpPr>
              <a:xfrm>
                <a:off x="4017454" y="3188237"/>
                <a:ext cx="37776" cy="32357"/>
                <a:chOff x="4017454" y="3188237"/>
                <a:chExt cx="37776" cy="32357"/>
              </a:xfrm>
            </p:grpSpPr>
            <p:sp>
              <p:nvSpPr>
                <p:cNvPr id="5571" name="Google Shape;5571;p9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9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98"/>
              <p:cNvGrpSpPr/>
              <p:nvPr/>
            </p:nvGrpSpPr>
            <p:grpSpPr>
              <a:xfrm>
                <a:off x="3921548" y="3157509"/>
                <a:ext cx="37783" cy="32357"/>
                <a:chOff x="3921548" y="3157509"/>
                <a:chExt cx="37783" cy="32357"/>
              </a:xfrm>
            </p:grpSpPr>
            <p:sp>
              <p:nvSpPr>
                <p:cNvPr id="5574" name="Google Shape;5574;p9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9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98"/>
              <p:cNvGrpSpPr/>
              <p:nvPr/>
            </p:nvGrpSpPr>
            <p:grpSpPr>
              <a:xfrm>
                <a:off x="3939056" y="3211620"/>
                <a:ext cx="37783" cy="32380"/>
                <a:chOff x="3939056" y="3211620"/>
                <a:chExt cx="37783" cy="32380"/>
              </a:xfrm>
            </p:grpSpPr>
            <p:sp>
              <p:nvSpPr>
                <p:cNvPr id="5577" name="Google Shape;5577;p9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9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98"/>
              <p:cNvGrpSpPr/>
              <p:nvPr/>
            </p:nvGrpSpPr>
            <p:grpSpPr>
              <a:xfrm>
                <a:off x="4176240" y="3136965"/>
                <a:ext cx="31405" cy="26930"/>
                <a:chOff x="4176240" y="3136965"/>
                <a:chExt cx="31405" cy="26930"/>
              </a:xfrm>
            </p:grpSpPr>
            <p:sp>
              <p:nvSpPr>
                <p:cNvPr id="5580" name="Google Shape;5580;p9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9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98"/>
              <p:cNvGrpSpPr/>
              <p:nvPr/>
            </p:nvGrpSpPr>
            <p:grpSpPr>
              <a:xfrm>
                <a:off x="4133148" y="3152593"/>
                <a:ext cx="31499" cy="27001"/>
                <a:chOff x="4133148" y="3152593"/>
                <a:chExt cx="31499" cy="27001"/>
              </a:xfrm>
            </p:grpSpPr>
            <p:sp>
              <p:nvSpPr>
                <p:cNvPr id="5583" name="Google Shape;5583;p9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9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98"/>
              <p:cNvGrpSpPr/>
              <p:nvPr/>
            </p:nvGrpSpPr>
            <p:grpSpPr>
              <a:xfrm>
                <a:off x="4220866" y="3073534"/>
                <a:ext cx="31499" cy="26898"/>
                <a:chOff x="4220866" y="3073534"/>
                <a:chExt cx="31499" cy="26898"/>
              </a:xfrm>
            </p:grpSpPr>
            <p:sp>
              <p:nvSpPr>
                <p:cNvPr id="5586" name="Google Shape;5586;p9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9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98"/>
              <p:cNvGrpSpPr/>
              <p:nvPr/>
            </p:nvGrpSpPr>
            <p:grpSpPr>
              <a:xfrm>
                <a:off x="3869702" y="3230323"/>
                <a:ext cx="31499" cy="26906"/>
                <a:chOff x="3869702" y="3230323"/>
                <a:chExt cx="31499" cy="26906"/>
              </a:xfrm>
            </p:grpSpPr>
            <p:sp>
              <p:nvSpPr>
                <p:cNvPr id="5589" name="Google Shape;5589;p9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9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1" name="Google Shape;5591;p98"/>
            <p:cNvGrpSpPr/>
            <p:nvPr/>
          </p:nvGrpSpPr>
          <p:grpSpPr>
            <a:xfrm>
              <a:off x="4271383" y="3065882"/>
              <a:ext cx="304556" cy="341663"/>
              <a:chOff x="4271383" y="3065882"/>
              <a:chExt cx="304556" cy="341663"/>
            </a:xfrm>
          </p:grpSpPr>
          <p:grpSp>
            <p:nvGrpSpPr>
              <p:cNvPr id="5592" name="Google Shape;5592;p98"/>
              <p:cNvGrpSpPr/>
              <p:nvPr/>
            </p:nvGrpSpPr>
            <p:grpSpPr>
              <a:xfrm>
                <a:off x="4293838" y="3078639"/>
                <a:ext cx="269353" cy="311973"/>
                <a:chOff x="4293838" y="3078639"/>
                <a:chExt cx="269353" cy="311973"/>
              </a:xfrm>
            </p:grpSpPr>
            <p:sp>
              <p:nvSpPr>
                <p:cNvPr id="5593" name="Google Shape;5593;p9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9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9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9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9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9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9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9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9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9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9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9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9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9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9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9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9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98"/>
              <p:cNvGrpSpPr/>
              <p:nvPr/>
            </p:nvGrpSpPr>
            <p:grpSpPr>
              <a:xfrm>
                <a:off x="4538164" y="3342061"/>
                <a:ext cx="37776" cy="32380"/>
                <a:chOff x="4538164" y="3342061"/>
                <a:chExt cx="37776" cy="32380"/>
              </a:xfrm>
            </p:grpSpPr>
            <p:sp>
              <p:nvSpPr>
                <p:cNvPr id="5611" name="Google Shape;5611;p9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9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98"/>
              <p:cNvGrpSpPr/>
              <p:nvPr/>
            </p:nvGrpSpPr>
            <p:grpSpPr>
              <a:xfrm>
                <a:off x="4271383" y="3194742"/>
                <a:ext cx="37783" cy="32420"/>
                <a:chOff x="4271383" y="3194742"/>
                <a:chExt cx="37783" cy="32420"/>
              </a:xfrm>
            </p:grpSpPr>
            <p:sp>
              <p:nvSpPr>
                <p:cNvPr id="5614" name="Google Shape;5614;p9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9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98"/>
              <p:cNvGrpSpPr/>
              <p:nvPr/>
            </p:nvGrpSpPr>
            <p:grpSpPr>
              <a:xfrm>
                <a:off x="4284416" y="3084058"/>
                <a:ext cx="37783" cy="32357"/>
                <a:chOff x="4284416" y="3084058"/>
                <a:chExt cx="37783" cy="32357"/>
              </a:xfrm>
            </p:grpSpPr>
            <p:sp>
              <p:nvSpPr>
                <p:cNvPr id="5617" name="Google Shape;5617;p9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9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98"/>
              <p:cNvGrpSpPr/>
              <p:nvPr/>
            </p:nvGrpSpPr>
            <p:grpSpPr>
              <a:xfrm>
                <a:off x="4478697" y="3297561"/>
                <a:ext cx="37776" cy="32451"/>
                <a:chOff x="4478697" y="3297561"/>
                <a:chExt cx="37776" cy="32451"/>
              </a:xfrm>
            </p:grpSpPr>
            <p:sp>
              <p:nvSpPr>
                <p:cNvPr id="5620" name="Google Shape;5620;p9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9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98"/>
              <p:cNvGrpSpPr/>
              <p:nvPr/>
            </p:nvGrpSpPr>
            <p:grpSpPr>
              <a:xfrm>
                <a:off x="4411813" y="3331711"/>
                <a:ext cx="37776" cy="32451"/>
                <a:chOff x="4411813" y="3331711"/>
                <a:chExt cx="37776" cy="32451"/>
              </a:xfrm>
            </p:grpSpPr>
            <p:sp>
              <p:nvSpPr>
                <p:cNvPr id="5623" name="Google Shape;5623;p9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9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98"/>
              <p:cNvGrpSpPr/>
              <p:nvPr/>
            </p:nvGrpSpPr>
            <p:grpSpPr>
              <a:xfrm>
                <a:off x="4337984" y="3375188"/>
                <a:ext cx="37776" cy="32357"/>
                <a:chOff x="4337984" y="3375188"/>
                <a:chExt cx="37776" cy="32357"/>
              </a:xfrm>
            </p:grpSpPr>
            <p:sp>
              <p:nvSpPr>
                <p:cNvPr id="5626" name="Google Shape;5626;p9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9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98"/>
              <p:cNvGrpSpPr/>
              <p:nvPr/>
            </p:nvGrpSpPr>
            <p:grpSpPr>
              <a:xfrm>
                <a:off x="4494867" y="3090530"/>
                <a:ext cx="37878" cy="32451"/>
                <a:chOff x="4494867" y="3090530"/>
                <a:chExt cx="37878" cy="32451"/>
              </a:xfrm>
            </p:grpSpPr>
            <p:sp>
              <p:nvSpPr>
                <p:cNvPr id="5629" name="Google Shape;5629;p9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9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98"/>
              <p:cNvGrpSpPr/>
              <p:nvPr/>
            </p:nvGrpSpPr>
            <p:grpSpPr>
              <a:xfrm>
                <a:off x="4525124" y="3207774"/>
                <a:ext cx="37783" cy="32420"/>
                <a:chOff x="4525124" y="3207774"/>
                <a:chExt cx="37783" cy="32420"/>
              </a:xfrm>
            </p:grpSpPr>
            <p:sp>
              <p:nvSpPr>
                <p:cNvPr id="5632" name="Google Shape;5632;p9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9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98"/>
              <p:cNvGrpSpPr/>
              <p:nvPr/>
            </p:nvGrpSpPr>
            <p:grpSpPr>
              <a:xfrm>
                <a:off x="4440544" y="3176479"/>
                <a:ext cx="31499" cy="26898"/>
                <a:chOff x="4440544" y="3176479"/>
                <a:chExt cx="31499" cy="26898"/>
              </a:xfrm>
            </p:grpSpPr>
            <p:sp>
              <p:nvSpPr>
                <p:cNvPr id="5635" name="Google Shape;5635;p9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9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98"/>
              <p:cNvGrpSpPr/>
              <p:nvPr/>
            </p:nvGrpSpPr>
            <p:grpSpPr>
              <a:xfrm>
                <a:off x="4350545" y="3156400"/>
                <a:ext cx="31405" cy="27001"/>
                <a:chOff x="4350545" y="3156400"/>
                <a:chExt cx="31405" cy="27001"/>
              </a:xfrm>
            </p:grpSpPr>
            <p:sp>
              <p:nvSpPr>
                <p:cNvPr id="5638" name="Google Shape;5638;p9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9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98"/>
              <p:cNvGrpSpPr/>
              <p:nvPr/>
            </p:nvGrpSpPr>
            <p:grpSpPr>
              <a:xfrm>
                <a:off x="4376703" y="3255058"/>
                <a:ext cx="31405" cy="27001"/>
                <a:chOff x="4376703" y="3255058"/>
                <a:chExt cx="31405" cy="27001"/>
              </a:xfrm>
            </p:grpSpPr>
            <p:sp>
              <p:nvSpPr>
                <p:cNvPr id="5641" name="Google Shape;5641;p9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9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98"/>
              <p:cNvGrpSpPr/>
              <p:nvPr/>
            </p:nvGrpSpPr>
            <p:grpSpPr>
              <a:xfrm>
                <a:off x="4331322" y="3283656"/>
                <a:ext cx="31405" cy="26945"/>
                <a:chOff x="4331322" y="3283656"/>
                <a:chExt cx="31405" cy="26945"/>
              </a:xfrm>
            </p:grpSpPr>
            <p:sp>
              <p:nvSpPr>
                <p:cNvPr id="5644" name="Google Shape;5644;p9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9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98"/>
              <p:cNvGrpSpPr/>
              <p:nvPr/>
            </p:nvGrpSpPr>
            <p:grpSpPr>
              <a:xfrm>
                <a:off x="4380510" y="3065882"/>
                <a:ext cx="31405" cy="26938"/>
                <a:chOff x="4380510" y="3065882"/>
                <a:chExt cx="31405" cy="26938"/>
              </a:xfrm>
            </p:grpSpPr>
            <p:sp>
              <p:nvSpPr>
                <p:cNvPr id="5647" name="Google Shape;5647;p9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9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49" name="Google Shape;5649;p98"/>
            <p:cNvGrpSpPr/>
            <p:nvPr/>
          </p:nvGrpSpPr>
          <p:grpSpPr>
            <a:xfrm>
              <a:off x="4558998" y="3188237"/>
              <a:ext cx="1280131" cy="1052746"/>
              <a:chOff x="4558998" y="3188237"/>
              <a:chExt cx="1280131" cy="1052746"/>
            </a:xfrm>
          </p:grpSpPr>
          <p:sp>
            <p:nvSpPr>
              <p:cNvPr id="5650" name="Google Shape;5650;p9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98"/>
              <p:cNvGrpSpPr/>
              <p:nvPr/>
            </p:nvGrpSpPr>
            <p:grpSpPr>
              <a:xfrm>
                <a:off x="4579164" y="3203653"/>
                <a:ext cx="1244833" cy="1020397"/>
                <a:chOff x="4579164" y="3203653"/>
                <a:chExt cx="1244833" cy="1020397"/>
              </a:xfrm>
            </p:grpSpPr>
            <p:sp>
              <p:nvSpPr>
                <p:cNvPr id="5652" name="Google Shape;5652;p9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9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4" name="Google Shape;5654;p98"/>
                <p:cNvGrpSpPr/>
                <p:nvPr/>
              </p:nvGrpSpPr>
              <p:grpSpPr>
                <a:xfrm>
                  <a:off x="4579164" y="3203653"/>
                  <a:ext cx="1244833" cy="1020397"/>
                  <a:chOff x="4579164" y="3203653"/>
                  <a:chExt cx="1244833" cy="1020397"/>
                </a:xfrm>
              </p:grpSpPr>
              <p:sp>
                <p:nvSpPr>
                  <p:cNvPr id="5655" name="Google Shape;5655;p9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9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98"/>
                  <p:cNvGrpSpPr/>
                  <p:nvPr/>
                </p:nvGrpSpPr>
                <p:grpSpPr>
                  <a:xfrm>
                    <a:off x="4579164" y="3203653"/>
                    <a:ext cx="1244833" cy="1020397"/>
                    <a:chOff x="4579164" y="3203653"/>
                    <a:chExt cx="1244833" cy="1020397"/>
                  </a:xfrm>
                </p:grpSpPr>
                <p:sp>
                  <p:nvSpPr>
                    <p:cNvPr id="5658" name="Google Shape;5658;p9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9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9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9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9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9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9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9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6" name="Google Shape;5666;p98"/>
                    <p:cNvGrpSpPr/>
                    <p:nvPr/>
                  </p:nvGrpSpPr>
                  <p:grpSpPr>
                    <a:xfrm>
                      <a:off x="4579164" y="3203653"/>
                      <a:ext cx="1244833" cy="1020397"/>
                      <a:chOff x="4579164" y="3203653"/>
                      <a:chExt cx="1244833" cy="1020397"/>
                    </a:xfrm>
                  </p:grpSpPr>
                  <p:sp>
                    <p:nvSpPr>
                      <p:cNvPr id="5667" name="Google Shape;5667;p9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9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9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9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9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9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9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9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9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9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9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9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9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9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1" name="Google Shape;5681;p98"/>
                      <p:cNvGrpSpPr/>
                      <p:nvPr/>
                    </p:nvGrpSpPr>
                    <p:grpSpPr>
                      <a:xfrm>
                        <a:off x="4579164" y="3203653"/>
                        <a:ext cx="1244833" cy="1020397"/>
                        <a:chOff x="4579164" y="3203653"/>
                        <a:chExt cx="1244833" cy="1020397"/>
                      </a:xfrm>
                    </p:grpSpPr>
                    <p:sp>
                      <p:nvSpPr>
                        <p:cNvPr id="5682" name="Google Shape;5682;p9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9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9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9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9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9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9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9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9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9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9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9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9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9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9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9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9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9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9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9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9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9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9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9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6" name="Google Shape;5706;p98"/>
                        <p:cNvGrpSpPr/>
                        <p:nvPr/>
                      </p:nvGrpSpPr>
                      <p:grpSpPr>
                        <a:xfrm>
                          <a:off x="4579164" y="3203653"/>
                          <a:ext cx="1244833" cy="1020397"/>
                          <a:chOff x="4579164" y="3203653"/>
                          <a:chExt cx="1244833" cy="1020397"/>
                        </a:xfrm>
                      </p:grpSpPr>
                      <p:sp>
                        <p:nvSpPr>
                          <p:cNvPr id="5707" name="Google Shape;5707;p9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8" name="Google Shape;5708;p98"/>
                          <p:cNvGrpSpPr/>
                          <p:nvPr/>
                        </p:nvGrpSpPr>
                        <p:grpSpPr>
                          <a:xfrm>
                            <a:off x="4579164" y="3203653"/>
                            <a:ext cx="1244833" cy="1020397"/>
                            <a:chOff x="4579164" y="3203653"/>
                            <a:chExt cx="1244833" cy="1020397"/>
                          </a:xfrm>
                        </p:grpSpPr>
                        <p:sp>
                          <p:nvSpPr>
                            <p:cNvPr id="5709" name="Google Shape;5709;p9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9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9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9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9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9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9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6" name="Google Shape;5716;p98"/>
                            <p:cNvGrpSpPr/>
                            <p:nvPr/>
                          </p:nvGrpSpPr>
                          <p:grpSpPr>
                            <a:xfrm>
                              <a:off x="4579164" y="3203653"/>
                              <a:ext cx="1244833" cy="1020397"/>
                              <a:chOff x="4579164" y="3203653"/>
                              <a:chExt cx="1244833" cy="1020397"/>
                            </a:xfrm>
                          </p:grpSpPr>
                          <p:sp>
                            <p:nvSpPr>
                              <p:cNvPr id="5717" name="Google Shape;5717;p9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9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9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9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9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9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9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9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9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9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9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9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9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0" name="Google Shape;5730;p98"/>
                              <p:cNvGrpSpPr/>
                              <p:nvPr/>
                            </p:nvGrpSpPr>
                            <p:grpSpPr>
                              <a:xfrm>
                                <a:off x="4579164" y="3203653"/>
                                <a:ext cx="1244833" cy="1020397"/>
                                <a:chOff x="4579164" y="3203653"/>
                                <a:chExt cx="1244833" cy="1020397"/>
                              </a:xfrm>
                            </p:grpSpPr>
                            <p:sp>
                              <p:nvSpPr>
                                <p:cNvPr id="5731" name="Google Shape;5731;p9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9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9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9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9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9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9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8" name="Google Shape;5738;p98"/>
                                <p:cNvGrpSpPr/>
                                <p:nvPr/>
                              </p:nvGrpSpPr>
                              <p:grpSpPr>
                                <a:xfrm>
                                  <a:off x="4579164" y="3203653"/>
                                  <a:ext cx="1244833" cy="1020397"/>
                                  <a:chOff x="4579164" y="3203653"/>
                                  <a:chExt cx="1244833" cy="1020397"/>
                                </a:xfrm>
                              </p:grpSpPr>
                              <p:sp>
                                <p:nvSpPr>
                                  <p:cNvPr id="5739" name="Google Shape;5739;p9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9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9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9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9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4" name="Google Shape;5744;p98"/>
                                  <p:cNvGrpSpPr/>
                                  <p:nvPr/>
                                </p:nvGrpSpPr>
                                <p:grpSpPr>
                                  <a:xfrm>
                                    <a:off x="4579164" y="3203653"/>
                                    <a:ext cx="1244833" cy="1020397"/>
                                    <a:chOff x="4579164" y="3203653"/>
                                    <a:chExt cx="1244833" cy="1020397"/>
                                  </a:xfrm>
                                </p:grpSpPr>
                                <p:sp>
                                  <p:nvSpPr>
                                    <p:cNvPr id="5745" name="Google Shape;5745;p9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9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9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9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749" name="Google Shape;5749;p9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9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9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52" name="Google Shape;5752;p9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53" name="Google Shape;5753;p98"/>
              <p:cNvGrpSpPr/>
              <p:nvPr/>
            </p:nvGrpSpPr>
            <p:grpSpPr>
              <a:xfrm>
                <a:off x="4595437" y="3598775"/>
                <a:ext cx="37776" cy="32451"/>
                <a:chOff x="4595437" y="3598775"/>
                <a:chExt cx="37776" cy="32451"/>
              </a:xfrm>
            </p:grpSpPr>
            <p:sp>
              <p:nvSpPr>
                <p:cNvPr id="5754" name="Google Shape;5754;p9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9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98"/>
              <p:cNvGrpSpPr/>
              <p:nvPr/>
            </p:nvGrpSpPr>
            <p:grpSpPr>
              <a:xfrm>
                <a:off x="4641864" y="3524443"/>
                <a:ext cx="37776" cy="32380"/>
                <a:chOff x="4641864" y="3524443"/>
                <a:chExt cx="37776" cy="32380"/>
              </a:xfrm>
            </p:grpSpPr>
            <p:sp>
              <p:nvSpPr>
                <p:cNvPr id="5757" name="Google Shape;5757;p9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9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98"/>
              <p:cNvGrpSpPr/>
              <p:nvPr/>
            </p:nvGrpSpPr>
            <p:grpSpPr>
              <a:xfrm>
                <a:off x="4648431" y="3893901"/>
                <a:ext cx="37776" cy="32357"/>
                <a:chOff x="4648431" y="3893901"/>
                <a:chExt cx="37776" cy="32357"/>
              </a:xfrm>
            </p:grpSpPr>
            <p:sp>
              <p:nvSpPr>
                <p:cNvPr id="5760" name="Google Shape;5760;p9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9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98"/>
              <p:cNvGrpSpPr/>
              <p:nvPr/>
            </p:nvGrpSpPr>
            <p:grpSpPr>
              <a:xfrm>
                <a:off x="4567752" y="3722908"/>
                <a:ext cx="37870" cy="32380"/>
                <a:chOff x="4567752" y="3722908"/>
                <a:chExt cx="37870" cy="32380"/>
              </a:xfrm>
            </p:grpSpPr>
            <p:sp>
              <p:nvSpPr>
                <p:cNvPr id="5763" name="Google Shape;5763;p9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9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98"/>
              <p:cNvGrpSpPr/>
              <p:nvPr/>
            </p:nvGrpSpPr>
            <p:grpSpPr>
              <a:xfrm>
                <a:off x="4617506" y="3652052"/>
                <a:ext cx="37783" cy="32357"/>
                <a:chOff x="4617506" y="3652052"/>
                <a:chExt cx="37783" cy="32357"/>
              </a:xfrm>
            </p:grpSpPr>
            <p:sp>
              <p:nvSpPr>
                <p:cNvPr id="5766" name="Google Shape;5766;p9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9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98"/>
              <p:cNvGrpSpPr/>
              <p:nvPr/>
            </p:nvGrpSpPr>
            <p:grpSpPr>
              <a:xfrm>
                <a:off x="4739005" y="3554149"/>
                <a:ext cx="37870" cy="32357"/>
                <a:chOff x="4739005" y="3554149"/>
                <a:chExt cx="37870" cy="32357"/>
              </a:xfrm>
            </p:grpSpPr>
            <p:sp>
              <p:nvSpPr>
                <p:cNvPr id="5769" name="Google Shape;5769;p9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9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98"/>
              <p:cNvGrpSpPr/>
              <p:nvPr/>
            </p:nvGrpSpPr>
            <p:grpSpPr>
              <a:xfrm>
                <a:off x="4806557" y="3630258"/>
                <a:ext cx="37776" cy="32364"/>
                <a:chOff x="4806557" y="3630258"/>
                <a:chExt cx="37776" cy="32364"/>
              </a:xfrm>
            </p:grpSpPr>
            <p:sp>
              <p:nvSpPr>
                <p:cNvPr id="5772" name="Google Shape;5772;p9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9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98"/>
              <p:cNvGrpSpPr/>
              <p:nvPr/>
            </p:nvGrpSpPr>
            <p:grpSpPr>
              <a:xfrm>
                <a:off x="4737007" y="4004357"/>
                <a:ext cx="37870" cy="32357"/>
                <a:chOff x="4737007" y="4004357"/>
                <a:chExt cx="37870" cy="32357"/>
              </a:xfrm>
            </p:grpSpPr>
            <p:sp>
              <p:nvSpPr>
                <p:cNvPr id="5775" name="Google Shape;5775;p9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9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98"/>
              <p:cNvGrpSpPr/>
              <p:nvPr/>
            </p:nvGrpSpPr>
            <p:grpSpPr>
              <a:xfrm>
                <a:off x="4773634" y="4208627"/>
                <a:ext cx="37776" cy="32357"/>
                <a:chOff x="4773634" y="4208627"/>
                <a:chExt cx="37776" cy="32357"/>
              </a:xfrm>
            </p:grpSpPr>
            <p:sp>
              <p:nvSpPr>
                <p:cNvPr id="5778" name="Google Shape;5778;p9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9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98"/>
              <p:cNvGrpSpPr/>
              <p:nvPr/>
            </p:nvGrpSpPr>
            <p:grpSpPr>
              <a:xfrm>
                <a:off x="4888282" y="4074764"/>
                <a:ext cx="37776" cy="32451"/>
                <a:chOff x="4888282" y="4074764"/>
                <a:chExt cx="37776" cy="32451"/>
              </a:xfrm>
            </p:grpSpPr>
            <p:sp>
              <p:nvSpPr>
                <p:cNvPr id="5781" name="Google Shape;5781;p9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9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98"/>
              <p:cNvGrpSpPr/>
              <p:nvPr/>
            </p:nvGrpSpPr>
            <p:grpSpPr>
              <a:xfrm>
                <a:off x="4901315" y="3804271"/>
                <a:ext cx="37776" cy="32364"/>
                <a:chOff x="4901315" y="3804271"/>
                <a:chExt cx="37776" cy="32364"/>
              </a:xfrm>
            </p:grpSpPr>
            <p:sp>
              <p:nvSpPr>
                <p:cNvPr id="5784" name="Google Shape;5784;p9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9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98"/>
              <p:cNvGrpSpPr/>
              <p:nvPr/>
            </p:nvGrpSpPr>
            <p:grpSpPr>
              <a:xfrm>
                <a:off x="4866394" y="3715035"/>
                <a:ext cx="37846" cy="32357"/>
                <a:chOff x="4866394" y="3715035"/>
                <a:chExt cx="37846" cy="32357"/>
              </a:xfrm>
            </p:grpSpPr>
            <p:sp>
              <p:nvSpPr>
                <p:cNvPr id="5787" name="Google Shape;5787;p9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9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98"/>
              <p:cNvGrpSpPr/>
              <p:nvPr/>
            </p:nvGrpSpPr>
            <p:grpSpPr>
              <a:xfrm>
                <a:off x="4979233" y="3839798"/>
                <a:ext cx="37878" cy="32420"/>
                <a:chOff x="4979233" y="3839798"/>
                <a:chExt cx="37878" cy="32420"/>
              </a:xfrm>
            </p:grpSpPr>
            <p:sp>
              <p:nvSpPr>
                <p:cNvPr id="5790" name="Google Shape;5790;p9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9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98"/>
              <p:cNvGrpSpPr/>
              <p:nvPr/>
            </p:nvGrpSpPr>
            <p:grpSpPr>
              <a:xfrm>
                <a:off x="4790662" y="3679147"/>
                <a:ext cx="37783" cy="32380"/>
                <a:chOff x="4790662" y="3679147"/>
                <a:chExt cx="37783" cy="32380"/>
              </a:xfrm>
            </p:grpSpPr>
            <p:sp>
              <p:nvSpPr>
                <p:cNvPr id="5793" name="Google Shape;5793;p9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9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98"/>
              <p:cNvGrpSpPr/>
              <p:nvPr/>
            </p:nvGrpSpPr>
            <p:grpSpPr>
              <a:xfrm>
                <a:off x="4857263" y="3557861"/>
                <a:ext cx="37776" cy="32357"/>
                <a:chOff x="4857263" y="3557861"/>
                <a:chExt cx="37776" cy="32357"/>
              </a:xfrm>
            </p:grpSpPr>
            <p:sp>
              <p:nvSpPr>
                <p:cNvPr id="5796" name="Google Shape;5796;p9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9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98"/>
              <p:cNvGrpSpPr/>
              <p:nvPr/>
            </p:nvGrpSpPr>
            <p:grpSpPr>
              <a:xfrm>
                <a:off x="4883902" y="3648033"/>
                <a:ext cx="37783" cy="32380"/>
                <a:chOff x="4883902" y="3648033"/>
                <a:chExt cx="37783" cy="32380"/>
              </a:xfrm>
            </p:grpSpPr>
            <p:sp>
              <p:nvSpPr>
                <p:cNvPr id="5799" name="Google Shape;5799;p9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9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98"/>
              <p:cNvGrpSpPr/>
              <p:nvPr/>
            </p:nvGrpSpPr>
            <p:grpSpPr>
              <a:xfrm>
                <a:off x="4907780" y="3347220"/>
                <a:ext cx="37878" cy="32357"/>
                <a:chOff x="4907780" y="3347220"/>
                <a:chExt cx="37878" cy="32357"/>
              </a:xfrm>
            </p:grpSpPr>
            <p:sp>
              <p:nvSpPr>
                <p:cNvPr id="5802" name="Google Shape;5802;p9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9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98"/>
              <p:cNvGrpSpPr/>
              <p:nvPr/>
            </p:nvGrpSpPr>
            <p:grpSpPr>
              <a:xfrm>
                <a:off x="5065048" y="3738150"/>
                <a:ext cx="37783" cy="32364"/>
                <a:chOff x="5065048" y="3738150"/>
                <a:chExt cx="37783" cy="32364"/>
              </a:xfrm>
            </p:grpSpPr>
            <p:sp>
              <p:nvSpPr>
                <p:cNvPr id="5805" name="Google Shape;5805;p9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9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98"/>
              <p:cNvGrpSpPr/>
              <p:nvPr/>
            </p:nvGrpSpPr>
            <p:grpSpPr>
              <a:xfrm>
                <a:off x="5071616" y="3284615"/>
                <a:ext cx="37783" cy="32357"/>
                <a:chOff x="5071616" y="3284615"/>
                <a:chExt cx="37783" cy="32357"/>
              </a:xfrm>
            </p:grpSpPr>
            <p:sp>
              <p:nvSpPr>
                <p:cNvPr id="5808" name="Google Shape;5808;p9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9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98"/>
              <p:cNvGrpSpPr/>
              <p:nvPr/>
            </p:nvGrpSpPr>
            <p:grpSpPr>
              <a:xfrm>
                <a:off x="5389291" y="3759921"/>
                <a:ext cx="37783" cy="32380"/>
                <a:chOff x="5389291" y="3759921"/>
                <a:chExt cx="37783" cy="32380"/>
              </a:xfrm>
            </p:grpSpPr>
            <p:sp>
              <p:nvSpPr>
                <p:cNvPr id="5811" name="Google Shape;5811;p9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9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98"/>
              <p:cNvGrpSpPr/>
              <p:nvPr/>
            </p:nvGrpSpPr>
            <p:grpSpPr>
              <a:xfrm>
                <a:off x="5431534" y="3632932"/>
                <a:ext cx="37878" cy="32451"/>
                <a:chOff x="5431534" y="3632932"/>
                <a:chExt cx="37878" cy="32451"/>
              </a:xfrm>
            </p:grpSpPr>
            <p:sp>
              <p:nvSpPr>
                <p:cNvPr id="5814" name="Google Shape;5814;p9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9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98"/>
              <p:cNvGrpSpPr/>
              <p:nvPr/>
            </p:nvGrpSpPr>
            <p:grpSpPr>
              <a:xfrm>
                <a:off x="5540755" y="3544829"/>
                <a:ext cx="37783" cy="32357"/>
                <a:chOff x="5540755" y="3544829"/>
                <a:chExt cx="37783" cy="32357"/>
              </a:xfrm>
            </p:grpSpPr>
            <p:sp>
              <p:nvSpPr>
                <p:cNvPr id="5817" name="Google Shape;5817;p9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9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98"/>
              <p:cNvGrpSpPr/>
              <p:nvPr/>
            </p:nvGrpSpPr>
            <p:grpSpPr>
              <a:xfrm>
                <a:off x="5579293" y="3412107"/>
                <a:ext cx="37776" cy="32357"/>
                <a:chOff x="5579293" y="3412107"/>
                <a:chExt cx="37776" cy="32357"/>
              </a:xfrm>
            </p:grpSpPr>
            <p:sp>
              <p:nvSpPr>
                <p:cNvPr id="5820" name="Google Shape;5820;p9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9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98"/>
              <p:cNvGrpSpPr/>
              <p:nvPr/>
            </p:nvGrpSpPr>
            <p:grpSpPr>
              <a:xfrm>
                <a:off x="5801346" y="3284615"/>
                <a:ext cx="37783" cy="32357"/>
                <a:chOff x="5801346" y="3284615"/>
                <a:chExt cx="37783" cy="32357"/>
              </a:xfrm>
            </p:grpSpPr>
            <p:sp>
              <p:nvSpPr>
                <p:cNvPr id="5823" name="Google Shape;5823;p9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9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98"/>
              <p:cNvGrpSpPr/>
              <p:nvPr/>
            </p:nvGrpSpPr>
            <p:grpSpPr>
              <a:xfrm>
                <a:off x="5763578" y="3399067"/>
                <a:ext cx="37776" cy="32364"/>
                <a:chOff x="5763578" y="3399067"/>
                <a:chExt cx="37776" cy="32364"/>
              </a:xfrm>
            </p:grpSpPr>
            <p:sp>
              <p:nvSpPr>
                <p:cNvPr id="5826" name="Google Shape;5826;p9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9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98"/>
              <p:cNvGrpSpPr/>
              <p:nvPr/>
            </p:nvGrpSpPr>
            <p:grpSpPr>
              <a:xfrm>
                <a:off x="5395858" y="3230952"/>
                <a:ext cx="37776" cy="32364"/>
                <a:chOff x="5395858" y="3230952"/>
                <a:chExt cx="37776" cy="32364"/>
              </a:xfrm>
            </p:grpSpPr>
            <p:sp>
              <p:nvSpPr>
                <p:cNvPr id="5829" name="Google Shape;5829;p9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9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98"/>
              <p:cNvGrpSpPr/>
              <p:nvPr/>
            </p:nvGrpSpPr>
            <p:grpSpPr>
              <a:xfrm>
                <a:off x="5264088" y="3188237"/>
                <a:ext cx="37776" cy="32357"/>
                <a:chOff x="5264088" y="3188237"/>
                <a:chExt cx="37776" cy="32357"/>
              </a:xfrm>
            </p:grpSpPr>
            <p:sp>
              <p:nvSpPr>
                <p:cNvPr id="5832" name="Google Shape;5832;p9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9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98"/>
              <p:cNvGrpSpPr/>
              <p:nvPr/>
            </p:nvGrpSpPr>
            <p:grpSpPr>
              <a:xfrm>
                <a:off x="5585758" y="3237425"/>
                <a:ext cx="37878" cy="32357"/>
                <a:chOff x="5585758" y="3237425"/>
                <a:chExt cx="37878" cy="32357"/>
              </a:xfrm>
            </p:grpSpPr>
            <p:sp>
              <p:nvSpPr>
                <p:cNvPr id="5835" name="Google Shape;5835;p9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9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98"/>
              <p:cNvGrpSpPr/>
              <p:nvPr/>
            </p:nvGrpSpPr>
            <p:grpSpPr>
              <a:xfrm>
                <a:off x="4874196" y="3291088"/>
                <a:ext cx="37878" cy="32451"/>
                <a:chOff x="4874196" y="3291088"/>
                <a:chExt cx="37878" cy="32451"/>
              </a:xfrm>
            </p:grpSpPr>
            <p:sp>
              <p:nvSpPr>
                <p:cNvPr id="5838" name="Google Shape;5838;p9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9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98"/>
              <p:cNvGrpSpPr/>
              <p:nvPr/>
            </p:nvGrpSpPr>
            <p:grpSpPr>
              <a:xfrm>
                <a:off x="5197770" y="3785466"/>
                <a:ext cx="37783" cy="32427"/>
                <a:chOff x="5197770" y="3785466"/>
                <a:chExt cx="37783" cy="32427"/>
              </a:xfrm>
            </p:grpSpPr>
            <p:sp>
              <p:nvSpPr>
                <p:cNvPr id="5841" name="Google Shape;5841;p9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9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98"/>
              <p:cNvGrpSpPr/>
              <p:nvPr/>
            </p:nvGrpSpPr>
            <p:grpSpPr>
              <a:xfrm>
                <a:off x="5177699" y="3492117"/>
                <a:ext cx="37776" cy="32357"/>
                <a:chOff x="5177699" y="3492117"/>
                <a:chExt cx="37776" cy="32357"/>
              </a:xfrm>
            </p:grpSpPr>
            <p:sp>
              <p:nvSpPr>
                <p:cNvPr id="5844" name="Google Shape;5844;p9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9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98"/>
              <p:cNvGrpSpPr/>
              <p:nvPr/>
            </p:nvGrpSpPr>
            <p:grpSpPr>
              <a:xfrm>
                <a:off x="5349431" y="3622346"/>
                <a:ext cx="37870" cy="32380"/>
                <a:chOff x="5349431" y="3622346"/>
                <a:chExt cx="37870" cy="32380"/>
              </a:xfrm>
            </p:grpSpPr>
            <p:sp>
              <p:nvSpPr>
                <p:cNvPr id="5847" name="Google Shape;5847;p9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9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98"/>
              <p:cNvGrpSpPr/>
              <p:nvPr/>
            </p:nvGrpSpPr>
            <p:grpSpPr>
              <a:xfrm>
                <a:off x="5068855" y="3563980"/>
                <a:ext cx="53954" cy="46223"/>
                <a:chOff x="5068855" y="3563980"/>
                <a:chExt cx="53954" cy="46223"/>
              </a:xfrm>
            </p:grpSpPr>
            <p:sp>
              <p:nvSpPr>
                <p:cNvPr id="5850" name="Google Shape;5850;p9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9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98"/>
              <p:cNvGrpSpPr/>
              <p:nvPr/>
            </p:nvGrpSpPr>
            <p:grpSpPr>
              <a:xfrm>
                <a:off x="5037654" y="3392507"/>
                <a:ext cx="37870" cy="32451"/>
                <a:chOff x="5037654" y="3392507"/>
                <a:chExt cx="37870" cy="32451"/>
              </a:xfrm>
            </p:grpSpPr>
            <p:sp>
              <p:nvSpPr>
                <p:cNvPr id="5853" name="Google Shape;5853;p9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9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5" name="Google Shape;5855;p98"/>
              <p:cNvGrpSpPr/>
              <p:nvPr/>
            </p:nvGrpSpPr>
            <p:grpSpPr>
              <a:xfrm>
                <a:off x="5456560" y="3368629"/>
                <a:ext cx="37870" cy="32451"/>
                <a:chOff x="5456560" y="3368629"/>
                <a:chExt cx="37870" cy="32451"/>
              </a:xfrm>
            </p:grpSpPr>
            <p:sp>
              <p:nvSpPr>
                <p:cNvPr id="5856" name="Google Shape;5856;p9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9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98"/>
              <p:cNvGrpSpPr/>
              <p:nvPr/>
            </p:nvGrpSpPr>
            <p:grpSpPr>
              <a:xfrm>
                <a:off x="4755749" y="3501516"/>
                <a:ext cx="46246" cy="39608"/>
                <a:chOff x="4755749" y="3501516"/>
                <a:chExt cx="46246" cy="39608"/>
              </a:xfrm>
            </p:grpSpPr>
            <p:sp>
              <p:nvSpPr>
                <p:cNvPr id="5859" name="Google Shape;5859;p9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9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98"/>
              <p:cNvGrpSpPr/>
              <p:nvPr/>
            </p:nvGrpSpPr>
            <p:grpSpPr>
              <a:xfrm>
                <a:off x="4681346" y="3485582"/>
                <a:ext cx="37783" cy="32427"/>
                <a:chOff x="4681346" y="3485582"/>
                <a:chExt cx="37783" cy="32427"/>
              </a:xfrm>
            </p:grpSpPr>
            <p:sp>
              <p:nvSpPr>
                <p:cNvPr id="5862" name="Google Shape;5862;p9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9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98"/>
              <p:cNvGrpSpPr/>
              <p:nvPr/>
            </p:nvGrpSpPr>
            <p:grpSpPr>
              <a:xfrm>
                <a:off x="4767067" y="3291088"/>
                <a:ext cx="37878" cy="32451"/>
                <a:chOff x="4767067" y="3291088"/>
                <a:chExt cx="37878" cy="32451"/>
              </a:xfrm>
            </p:grpSpPr>
            <p:sp>
              <p:nvSpPr>
                <p:cNvPr id="5865" name="Google Shape;5865;p9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9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98"/>
              <p:cNvGrpSpPr/>
              <p:nvPr/>
            </p:nvGrpSpPr>
            <p:grpSpPr>
              <a:xfrm>
                <a:off x="4687819" y="3405539"/>
                <a:ext cx="37776" cy="32451"/>
                <a:chOff x="4687819" y="3405539"/>
                <a:chExt cx="37776" cy="32451"/>
              </a:xfrm>
            </p:grpSpPr>
            <p:sp>
              <p:nvSpPr>
                <p:cNvPr id="5868" name="Google Shape;5868;p9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9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98"/>
              <p:cNvGrpSpPr/>
              <p:nvPr/>
            </p:nvGrpSpPr>
            <p:grpSpPr>
              <a:xfrm>
                <a:off x="4923101" y="3444809"/>
                <a:ext cx="52813" cy="45318"/>
                <a:chOff x="4923101" y="3444809"/>
                <a:chExt cx="52813" cy="45318"/>
              </a:xfrm>
            </p:grpSpPr>
            <p:sp>
              <p:nvSpPr>
                <p:cNvPr id="5871" name="Google Shape;5871;p9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9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98"/>
              <p:cNvGrpSpPr/>
              <p:nvPr/>
            </p:nvGrpSpPr>
            <p:grpSpPr>
              <a:xfrm>
                <a:off x="4846040" y="3654750"/>
                <a:ext cx="31405" cy="26993"/>
                <a:chOff x="4846040" y="3654750"/>
                <a:chExt cx="31405" cy="26993"/>
              </a:xfrm>
            </p:grpSpPr>
            <p:sp>
              <p:nvSpPr>
                <p:cNvPr id="5874" name="Google Shape;5874;p9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9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98"/>
              <p:cNvGrpSpPr/>
              <p:nvPr/>
            </p:nvGrpSpPr>
            <p:grpSpPr>
              <a:xfrm>
                <a:off x="4925673" y="3691700"/>
                <a:ext cx="40253" cy="34472"/>
                <a:chOff x="4925673" y="3691700"/>
                <a:chExt cx="40253" cy="34472"/>
              </a:xfrm>
            </p:grpSpPr>
            <p:sp>
              <p:nvSpPr>
                <p:cNvPr id="5877" name="Google Shape;5877;p9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9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98"/>
              <p:cNvGrpSpPr/>
              <p:nvPr/>
            </p:nvGrpSpPr>
            <p:grpSpPr>
              <a:xfrm>
                <a:off x="4894653" y="3740848"/>
                <a:ext cx="31405" cy="26906"/>
                <a:chOff x="4894653" y="3740848"/>
                <a:chExt cx="31405" cy="26906"/>
              </a:xfrm>
            </p:grpSpPr>
            <p:sp>
              <p:nvSpPr>
                <p:cNvPr id="5880" name="Google Shape;5880;p9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9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98"/>
              <p:cNvGrpSpPr/>
              <p:nvPr/>
            </p:nvGrpSpPr>
            <p:grpSpPr>
              <a:xfrm>
                <a:off x="4962300" y="3696348"/>
                <a:ext cx="38255" cy="32773"/>
                <a:chOff x="4962300" y="3696348"/>
                <a:chExt cx="38255" cy="32773"/>
              </a:xfrm>
            </p:grpSpPr>
            <p:sp>
              <p:nvSpPr>
                <p:cNvPr id="5883" name="Google Shape;5883;p9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9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98"/>
              <p:cNvGrpSpPr/>
              <p:nvPr/>
            </p:nvGrpSpPr>
            <p:grpSpPr>
              <a:xfrm>
                <a:off x="4980185" y="3743349"/>
                <a:ext cx="31499" cy="26969"/>
                <a:chOff x="4980185" y="3743349"/>
                <a:chExt cx="31499" cy="26969"/>
              </a:xfrm>
            </p:grpSpPr>
            <p:sp>
              <p:nvSpPr>
                <p:cNvPr id="5886" name="Google Shape;5886;p9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9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98"/>
              <p:cNvGrpSpPr/>
              <p:nvPr/>
            </p:nvGrpSpPr>
            <p:grpSpPr>
              <a:xfrm>
                <a:off x="5013768" y="3734312"/>
                <a:ext cx="31499" cy="26969"/>
                <a:chOff x="5013768" y="3734312"/>
                <a:chExt cx="31499" cy="26969"/>
              </a:xfrm>
            </p:grpSpPr>
            <p:sp>
              <p:nvSpPr>
                <p:cNvPr id="5889" name="Google Shape;5889;p9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9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98"/>
              <p:cNvGrpSpPr/>
              <p:nvPr/>
            </p:nvGrpSpPr>
            <p:grpSpPr>
              <a:xfrm>
                <a:off x="5036703" y="3764545"/>
                <a:ext cx="31499" cy="26898"/>
                <a:chOff x="5036703" y="3764545"/>
                <a:chExt cx="31499" cy="26898"/>
              </a:xfrm>
            </p:grpSpPr>
            <p:sp>
              <p:nvSpPr>
                <p:cNvPr id="5892" name="Google Shape;5892;p9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9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98"/>
              <p:cNvGrpSpPr/>
              <p:nvPr/>
            </p:nvGrpSpPr>
            <p:grpSpPr>
              <a:xfrm>
                <a:off x="4953546" y="3768352"/>
                <a:ext cx="31405" cy="26898"/>
                <a:chOff x="4953546" y="3768352"/>
                <a:chExt cx="31405" cy="26898"/>
              </a:xfrm>
            </p:grpSpPr>
            <p:sp>
              <p:nvSpPr>
                <p:cNvPr id="5895" name="Google Shape;5895;p9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9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98"/>
              <p:cNvGrpSpPr/>
              <p:nvPr/>
            </p:nvGrpSpPr>
            <p:grpSpPr>
              <a:xfrm>
                <a:off x="4964770" y="3814016"/>
                <a:ext cx="31499" cy="26993"/>
                <a:chOff x="4964770" y="3814016"/>
                <a:chExt cx="31499" cy="26993"/>
              </a:xfrm>
            </p:grpSpPr>
            <p:sp>
              <p:nvSpPr>
                <p:cNvPr id="5898" name="Google Shape;5898;p9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9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98"/>
              <p:cNvGrpSpPr/>
              <p:nvPr/>
            </p:nvGrpSpPr>
            <p:grpSpPr>
              <a:xfrm>
                <a:off x="4923290" y="3800504"/>
                <a:ext cx="31468" cy="26898"/>
                <a:chOff x="4923290" y="3800504"/>
                <a:chExt cx="31468" cy="26898"/>
              </a:xfrm>
            </p:grpSpPr>
            <p:sp>
              <p:nvSpPr>
                <p:cNvPr id="5901" name="Google Shape;5901;p9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9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98"/>
              <p:cNvGrpSpPr/>
              <p:nvPr/>
            </p:nvGrpSpPr>
            <p:grpSpPr>
              <a:xfrm>
                <a:off x="5108534" y="3650943"/>
                <a:ext cx="31405" cy="26993"/>
                <a:chOff x="5108534" y="3650943"/>
                <a:chExt cx="31405" cy="26993"/>
              </a:xfrm>
            </p:grpSpPr>
            <p:sp>
              <p:nvSpPr>
                <p:cNvPr id="5904" name="Google Shape;5904;p9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9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98"/>
              <p:cNvGrpSpPr/>
              <p:nvPr/>
            </p:nvGrpSpPr>
            <p:grpSpPr>
              <a:xfrm>
                <a:off x="5119380" y="3760739"/>
                <a:ext cx="31499" cy="26993"/>
                <a:chOff x="5119380" y="3760739"/>
                <a:chExt cx="31499" cy="26993"/>
              </a:xfrm>
            </p:grpSpPr>
            <p:sp>
              <p:nvSpPr>
                <p:cNvPr id="5907" name="Google Shape;5907;p9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9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98"/>
              <p:cNvGrpSpPr/>
              <p:nvPr/>
            </p:nvGrpSpPr>
            <p:grpSpPr>
              <a:xfrm>
                <a:off x="5119380" y="3788235"/>
                <a:ext cx="31499" cy="26993"/>
                <a:chOff x="5119380" y="3788235"/>
                <a:chExt cx="31499" cy="26993"/>
              </a:xfrm>
            </p:grpSpPr>
            <p:sp>
              <p:nvSpPr>
                <p:cNvPr id="5910" name="Google Shape;5910;p9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9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98"/>
              <p:cNvGrpSpPr/>
              <p:nvPr/>
            </p:nvGrpSpPr>
            <p:grpSpPr>
              <a:xfrm>
                <a:off x="5158005" y="3875284"/>
                <a:ext cx="31405" cy="27001"/>
                <a:chOff x="5158005" y="3875284"/>
                <a:chExt cx="31405" cy="27001"/>
              </a:xfrm>
            </p:grpSpPr>
            <p:sp>
              <p:nvSpPr>
                <p:cNvPr id="5913" name="Google Shape;5913;p9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9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98"/>
              <p:cNvGrpSpPr/>
              <p:nvPr/>
            </p:nvGrpSpPr>
            <p:grpSpPr>
              <a:xfrm>
                <a:off x="5233163" y="3764545"/>
                <a:ext cx="31499" cy="26898"/>
                <a:chOff x="5233163" y="3764545"/>
                <a:chExt cx="31499" cy="26898"/>
              </a:xfrm>
            </p:grpSpPr>
            <p:sp>
              <p:nvSpPr>
                <p:cNvPr id="5916" name="Google Shape;5916;p9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9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98"/>
              <p:cNvGrpSpPr/>
              <p:nvPr/>
            </p:nvGrpSpPr>
            <p:grpSpPr>
              <a:xfrm>
                <a:off x="5276168" y="3805545"/>
                <a:ext cx="31499" cy="26906"/>
                <a:chOff x="5276168" y="3805545"/>
                <a:chExt cx="31499" cy="26906"/>
              </a:xfrm>
            </p:grpSpPr>
            <p:sp>
              <p:nvSpPr>
                <p:cNvPr id="5919" name="Google Shape;5919;p9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9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98"/>
              <p:cNvGrpSpPr/>
              <p:nvPr/>
            </p:nvGrpSpPr>
            <p:grpSpPr>
              <a:xfrm>
                <a:off x="5294053" y="3851933"/>
                <a:ext cx="31405" cy="26945"/>
                <a:chOff x="5294053" y="3851933"/>
                <a:chExt cx="31405" cy="26945"/>
              </a:xfrm>
            </p:grpSpPr>
            <p:sp>
              <p:nvSpPr>
                <p:cNvPr id="5922" name="Google Shape;5922;p9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9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98"/>
              <p:cNvGrpSpPr/>
              <p:nvPr/>
            </p:nvGrpSpPr>
            <p:grpSpPr>
              <a:xfrm>
                <a:off x="5341723" y="3851902"/>
                <a:ext cx="31405" cy="26977"/>
                <a:chOff x="5341723" y="3851902"/>
                <a:chExt cx="31405" cy="26977"/>
              </a:xfrm>
            </p:grpSpPr>
            <p:sp>
              <p:nvSpPr>
                <p:cNvPr id="5925" name="Google Shape;5925;p9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9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98"/>
              <p:cNvGrpSpPr/>
              <p:nvPr/>
            </p:nvGrpSpPr>
            <p:grpSpPr>
              <a:xfrm>
                <a:off x="5054871" y="3507855"/>
                <a:ext cx="31405" cy="26993"/>
                <a:chOff x="5054871" y="3507855"/>
                <a:chExt cx="31405" cy="26993"/>
              </a:xfrm>
            </p:grpSpPr>
            <p:sp>
              <p:nvSpPr>
                <p:cNvPr id="5928" name="Google Shape;5928;p9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9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0" name="Google Shape;5930;p98"/>
              <p:cNvGrpSpPr/>
              <p:nvPr/>
            </p:nvGrpSpPr>
            <p:grpSpPr>
              <a:xfrm>
                <a:off x="4876579" y="3675325"/>
                <a:ext cx="31405" cy="26969"/>
                <a:chOff x="4876579" y="3675325"/>
                <a:chExt cx="31405" cy="26969"/>
              </a:xfrm>
            </p:grpSpPr>
            <p:sp>
              <p:nvSpPr>
                <p:cNvPr id="5931" name="Google Shape;5931;p9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9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98"/>
              <p:cNvGrpSpPr/>
              <p:nvPr/>
            </p:nvGrpSpPr>
            <p:grpSpPr>
              <a:xfrm>
                <a:off x="4842233" y="3688333"/>
                <a:ext cx="31405" cy="26993"/>
                <a:chOff x="4842233" y="3688333"/>
                <a:chExt cx="31405" cy="26993"/>
              </a:xfrm>
            </p:grpSpPr>
            <p:sp>
              <p:nvSpPr>
                <p:cNvPr id="5934" name="Google Shape;5934;p9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9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98"/>
              <p:cNvGrpSpPr/>
              <p:nvPr/>
            </p:nvGrpSpPr>
            <p:grpSpPr>
              <a:xfrm>
                <a:off x="5187876" y="3608032"/>
                <a:ext cx="31405" cy="27001"/>
                <a:chOff x="5187876" y="3608032"/>
                <a:chExt cx="31405" cy="27001"/>
              </a:xfrm>
            </p:grpSpPr>
            <p:sp>
              <p:nvSpPr>
                <p:cNvPr id="5937" name="Google Shape;5937;p9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9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9" name="Google Shape;5939;p9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9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1" name="Google Shape;5941;p98"/>
              <p:cNvGrpSpPr/>
              <p:nvPr/>
            </p:nvGrpSpPr>
            <p:grpSpPr>
              <a:xfrm>
                <a:off x="5269224" y="3304167"/>
                <a:ext cx="40253" cy="34402"/>
                <a:chOff x="5269224" y="3304167"/>
                <a:chExt cx="40253" cy="34402"/>
              </a:xfrm>
            </p:grpSpPr>
            <p:sp>
              <p:nvSpPr>
                <p:cNvPr id="5942" name="Google Shape;5942;p9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9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98"/>
              <p:cNvGrpSpPr/>
              <p:nvPr/>
            </p:nvGrpSpPr>
            <p:grpSpPr>
              <a:xfrm>
                <a:off x="5327354" y="3476615"/>
                <a:ext cx="49864" cy="42723"/>
                <a:chOff x="5327354" y="3476615"/>
                <a:chExt cx="49864" cy="42723"/>
              </a:xfrm>
            </p:grpSpPr>
            <p:sp>
              <p:nvSpPr>
                <p:cNvPr id="5945" name="Google Shape;5945;p9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9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7" name="Google Shape;5947;p9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9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98"/>
              <p:cNvGrpSpPr/>
              <p:nvPr/>
            </p:nvGrpSpPr>
            <p:grpSpPr>
              <a:xfrm>
                <a:off x="5341723" y="3775957"/>
                <a:ext cx="31405" cy="26898"/>
                <a:chOff x="5341723" y="3775957"/>
                <a:chExt cx="31405" cy="26898"/>
              </a:xfrm>
            </p:grpSpPr>
            <p:sp>
              <p:nvSpPr>
                <p:cNvPr id="5950" name="Google Shape;5950;p9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9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98"/>
              <p:cNvGrpSpPr/>
              <p:nvPr/>
            </p:nvGrpSpPr>
            <p:grpSpPr>
              <a:xfrm>
                <a:off x="5439053" y="3699274"/>
                <a:ext cx="31405" cy="26898"/>
                <a:chOff x="5439053" y="3699274"/>
                <a:chExt cx="31405" cy="26898"/>
              </a:xfrm>
            </p:grpSpPr>
            <p:sp>
              <p:nvSpPr>
                <p:cNvPr id="5953" name="Google Shape;5953;p9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9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98"/>
              <p:cNvGrpSpPr/>
              <p:nvPr/>
            </p:nvGrpSpPr>
            <p:grpSpPr>
              <a:xfrm>
                <a:off x="5412414" y="3622307"/>
                <a:ext cx="31499" cy="26993"/>
                <a:chOff x="5412414" y="3622307"/>
                <a:chExt cx="31499" cy="26993"/>
              </a:xfrm>
            </p:grpSpPr>
            <p:sp>
              <p:nvSpPr>
                <p:cNvPr id="5956" name="Google Shape;5956;p9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9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98"/>
              <p:cNvGrpSpPr/>
              <p:nvPr/>
            </p:nvGrpSpPr>
            <p:grpSpPr>
              <a:xfrm>
                <a:off x="5476254" y="3473949"/>
                <a:ext cx="26835" cy="26930"/>
                <a:chOff x="5476254" y="3473949"/>
                <a:chExt cx="26835" cy="26930"/>
              </a:xfrm>
            </p:grpSpPr>
            <p:sp>
              <p:nvSpPr>
                <p:cNvPr id="5959" name="Google Shape;5959;p9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9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1" name="Google Shape;5961;p98"/>
              <p:cNvGrpSpPr/>
              <p:nvPr/>
            </p:nvGrpSpPr>
            <p:grpSpPr>
              <a:xfrm>
                <a:off x="5564547" y="3481594"/>
                <a:ext cx="31397" cy="26898"/>
                <a:chOff x="5564547" y="3481594"/>
                <a:chExt cx="31397" cy="26898"/>
              </a:xfrm>
            </p:grpSpPr>
            <p:sp>
              <p:nvSpPr>
                <p:cNvPr id="5962" name="Google Shape;5962;p9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9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98"/>
              <p:cNvGrpSpPr/>
              <p:nvPr/>
            </p:nvGrpSpPr>
            <p:grpSpPr>
              <a:xfrm>
                <a:off x="5534101" y="3470174"/>
                <a:ext cx="31397" cy="26906"/>
                <a:chOff x="5534101" y="3470174"/>
                <a:chExt cx="31397" cy="26906"/>
              </a:xfrm>
            </p:grpSpPr>
            <p:sp>
              <p:nvSpPr>
                <p:cNvPr id="5965" name="Google Shape;5965;p9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9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98"/>
              <p:cNvGrpSpPr/>
              <p:nvPr/>
            </p:nvGrpSpPr>
            <p:grpSpPr>
              <a:xfrm>
                <a:off x="5610879" y="3314486"/>
                <a:ext cx="31499" cy="26938"/>
                <a:chOff x="5610879" y="3314486"/>
                <a:chExt cx="31499" cy="26938"/>
              </a:xfrm>
            </p:grpSpPr>
            <p:sp>
              <p:nvSpPr>
                <p:cNvPr id="5968" name="Google Shape;5968;p9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9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98"/>
              <p:cNvGrpSpPr/>
              <p:nvPr/>
            </p:nvGrpSpPr>
            <p:grpSpPr>
              <a:xfrm>
                <a:off x="4834525" y="3501382"/>
                <a:ext cx="31499" cy="26898"/>
                <a:chOff x="4834525" y="3501382"/>
                <a:chExt cx="31499" cy="26898"/>
              </a:xfrm>
            </p:grpSpPr>
            <p:sp>
              <p:nvSpPr>
                <p:cNvPr id="5971" name="Google Shape;5971;p9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9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98"/>
              <p:cNvGrpSpPr/>
              <p:nvPr/>
            </p:nvGrpSpPr>
            <p:grpSpPr>
              <a:xfrm>
                <a:off x="4898460" y="3580158"/>
                <a:ext cx="31405" cy="26898"/>
                <a:chOff x="4898460" y="3580158"/>
                <a:chExt cx="31405" cy="26898"/>
              </a:xfrm>
            </p:grpSpPr>
            <p:sp>
              <p:nvSpPr>
                <p:cNvPr id="5974" name="Google Shape;5974;p9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9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98"/>
              <p:cNvGrpSpPr/>
              <p:nvPr/>
            </p:nvGrpSpPr>
            <p:grpSpPr>
              <a:xfrm>
                <a:off x="4882667" y="3608032"/>
                <a:ext cx="31499" cy="27001"/>
                <a:chOff x="4882667" y="3608032"/>
                <a:chExt cx="31499" cy="27001"/>
              </a:xfrm>
            </p:grpSpPr>
            <p:sp>
              <p:nvSpPr>
                <p:cNvPr id="5977" name="Google Shape;5977;p9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9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98"/>
              <p:cNvGrpSpPr/>
              <p:nvPr/>
            </p:nvGrpSpPr>
            <p:grpSpPr>
              <a:xfrm>
                <a:off x="4843373" y="3631407"/>
                <a:ext cx="16273" cy="16186"/>
                <a:chOff x="4843373" y="3631407"/>
                <a:chExt cx="16273" cy="16186"/>
              </a:xfrm>
            </p:grpSpPr>
            <p:sp>
              <p:nvSpPr>
                <p:cNvPr id="5980" name="Google Shape;5980;p9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9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98"/>
              <p:cNvGrpSpPr/>
              <p:nvPr/>
            </p:nvGrpSpPr>
            <p:grpSpPr>
              <a:xfrm>
                <a:off x="4727773" y="3591578"/>
                <a:ext cx="31499" cy="26898"/>
                <a:chOff x="4727773" y="3591578"/>
                <a:chExt cx="31499" cy="26898"/>
              </a:xfrm>
            </p:grpSpPr>
            <p:sp>
              <p:nvSpPr>
                <p:cNvPr id="5983" name="Google Shape;5983;p9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9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5" name="Google Shape;5985;p9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9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7" name="Google Shape;5987;p98"/>
              <p:cNvGrpSpPr/>
              <p:nvPr/>
            </p:nvGrpSpPr>
            <p:grpSpPr>
              <a:xfrm>
                <a:off x="4609421" y="3577398"/>
                <a:ext cx="31499" cy="27001"/>
                <a:chOff x="4609421" y="3577398"/>
                <a:chExt cx="31499" cy="27001"/>
              </a:xfrm>
            </p:grpSpPr>
            <p:sp>
              <p:nvSpPr>
                <p:cNvPr id="5988" name="Google Shape;5988;p9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9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98"/>
              <p:cNvGrpSpPr/>
              <p:nvPr/>
            </p:nvGrpSpPr>
            <p:grpSpPr>
              <a:xfrm>
                <a:off x="4649289" y="3577398"/>
                <a:ext cx="31499" cy="27001"/>
                <a:chOff x="4649289" y="3577398"/>
                <a:chExt cx="31499" cy="27001"/>
              </a:xfrm>
            </p:grpSpPr>
            <p:sp>
              <p:nvSpPr>
                <p:cNvPr id="5991" name="Google Shape;5991;p9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9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98"/>
              <p:cNvGrpSpPr/>
              <p:nvPr/>
            </p:nvGrpSpPr>
            <p:grpSpPr>
              <a:xfrm>
                <a:off x="4605614" y="3639523"/>
                <a:ext cx="31499" cy="26906"/>
                <a:chOff x="4605614" y="3639523"/>
                <a:chExt cx="31499" cy="26906"/>
              </a:xfrm>
            </p:grpSpPr>
            <p:sp>
              <p:nvSpPr>
                <p:cNvPr id="5994" name="Google Shape;5994;p9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9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98"/>
              <p:cNvGrpSpPr/>
              <p:nvPr/>
            </p:nvGrpSpPr>
            <p:grpSpPr>
              <a:xfrm>
                <a:off x="4785149" y="3618846"/>
                <a:ext cx="26930" cy="26843"/>
                <a:chOff x="4785149" y="3618846"/>
                <a:chExt cx="26930" cy="26843"/>
              </a:xfrm>
            </p:grpSpPr>
            <p:sp>
              <p:nvSpPr>
                <p:cNvPr id="5997" name="Google Shape;5997;p9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9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98"/>
              <p:cNvGrpSpPr/>
              <p:nvPr/>
            </p:nvGrpSpPr>
            <p:grpSpPr>
              <a:xfrm>
                <a:off x="4810167" y="3601567"/>
                <a:ext cx="31405" cy="26898"/>
                <a:chOff x="4810167" y="3601567"/>
                <a:chExt cx="31405" cy="26898"/>
              </a:xfrm>
            </p:grpSpPr>
            <p:sp>
              <p:nvSpPr>
                <p:cNvPr id="6000" name="Google Shape;6000;p9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9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98"/>
              <p:cNvGrpSpPr/>
              <p:nvPr/>
            </p:nvGrpSpPr>
            <p:grpSpPr>
              <a:xfrm>
                <a:off x="4831002" y="3373230"/>
                <a:ext cx="31405" cy="26898"/>
                <a:chOff x="4831002" y="3373230"/>
                <a:chExt cx="31405" cy="26898"/>
              </a:xfrm>
            </p:grpSpPr>
            <p:sp>
              <p:nvSpPr>
                <p:cNvPr id="6003" name="Google Shape;6003;p9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9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98"/>
              <p:cNvGrpSpPr/>
              <p:nvPr/>
            </p:nvGrpSpPr>
            <p:grpSpPr>
              <a:xfrm>
                <a:off x="4719311" y="3355054"/>
                <a:ext cx="31499" cy="27001"/>
                <a:chOff x="4719311" y="3355054"/>
                <a:chExt cx="31499" cy="27001"/>
              </a:xfrm>
            </p:grpSpPr>
            <p:sp>
              <p:nvSpPr>
                <p:cNvPr id="6006" name="Google Shape;6006;p9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9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98"/>
              <p:cNvGrpSpPr/>
              <p:nvPr/>
            </p:nvGrpSpPr>
            <p:grpSpPr>
              <a:xfrm>
                <a:off x="4798755" y="3450260"/>
                <a:ext cx="26930" cy="26930"/>
                <a:chOff x="4798755" y="3450260"/>
                <a:chExt cx="26930" cy="26930"/>
              </a:xfrm>
            </p:grpSpPr>
            <p:sp>
              <p:nvSpPr>
                <p:cNvPr id="6009" name="Google Shape;6009;p9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9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98"/>
              <p:cNvGrpSpPr/>
              <p:nvPr/>
            </p:nvGrpSpPr>
            <p:grpSpPr>
              <a:xfrm>
                <a:off x="4645576" y="3467555"/>
                <a:ext cx="31405" cy="26953"/>
                <a:chOff x="4645576" y="3467555"/>
                <a:chExt cx="31405" cy="26953"/>
              </a:xfrm>
            </p:grpSpPr>
            <p:sp>
              <p:nvSpPr>
                <p:cNvPr id="6012" name="Google Shape;6012;p9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9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98"/>
              <p:cNvGrpSpPr/>
              <p:nvPr/>
            </p:nvGrpSpPr>
            <p:grpSpPr>
              <a:xfrm>
                <a:off x="4687631" y="3583965"/>
                <a:ext cx="31499" cy="26898"/>
                <a:chOff x="4687631" y="3583965"/>
                <a:chExt cx="31499" cy="26898"/>
              </a:xfrm>
            </p:grpSpPr>
            <p:sp>
              <p:nvSpPr>
                <p:cNvPr id="6015" name="Google Shape;6015;p9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9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98"/>
              <p:cNvGrpSpPr/>
              <p:nvPr/>
            </p:nvGrpSpPr>
            <p:grpSpPr>
              <a:xfrm>
                <a:off x="4719311" y="3471314"/>
                <a:ext cx="31499" cy="27001"/>
                <a:chOff x="4719311" y="3471314"/>
                <a:chExt cx="31499" cy="27001"/>
              </a:xfrm>
            </p:grpSpPr>
            <p:sp>
              <p:nvSpPr>
                <p:cNvPr id="6018" name="Google Shape;6018;p9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9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98"/>
              <p:cNvGrpSpPr/>
              <p:nvPr/>
            </p:nvGrpSpPr>
            <p:grpSpPr>
              <a:xfrm>
                <a:off x="4719311" y="3434404"/>
                <a:ext cx="31499" cy="26898"/>
                <a:chOff x="4719311" y="3434404"/>
                <a:chExt cx="31499" cy="26898"/>
              </a:xfrm>
            </p:grpSpPr>
            <p:sp>
              <p:nvSpPr>
                <p:cNvPr id="6021" name="Google Shape;6021;p9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9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98"/>
              <p:cNvGrpSpPr/>
              <p:nvPr/>
            </p:nvGrpSpPr>
            <p:grpSpPr>
              <a:xfrm>
                <a:off x="4768876" y="3401772"/>
                <a:ext cx="31499" cy="26898"/>
                <a:chOff x="4768876" y="3401772"/>
                <a:chExt cx="31499" cy="26898"/>
              </a:xfrm>
            </p:grpSpPr>
            <p:sp>
              <p:nvSpPr>
                <p:cNvPr id="6024" name="Google Shape;6024;p9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9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98"/>
              <p:cNvGrpSpPr/>
              <p:nvPr/>
            </p:nvGrpSpPr>
            <p:grpSpPr>
              <a:xfrm>
                <a:off x="4762214" y="3471377"/>
                <a:ext cx="26938" cy="26938"/>
                <a:chOff x="4762214" y="3471377"/>
                <a:chExt cx="26938" cy="26938"/>
              </a:xfrm>
            </p:grpSpPr>
            <p:sp>
              <p:nvSpPr>
                <p:cNvPr id="6027" name="Google Shape;6027;p9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9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98"/>
              <p:cNvGrpSpPr/>
              <p:nvPr/>
            </p:nvGrpSpPr>
            <p:grpSpPr>
              <a:xfrm>
                <a:off x="4790473" y="3344782"/>
                <a:ext cx="31405" cy="26898"/>
                <a:chOff x="4790473" y="3344782"/>
                <a:chExt cx="31405" cy="26898"/>
              </a:xfrm>
            </p:grpSpPr>
            <p:sp>
              <p:nvSpPr>
                <p:cNvPr id="6030" name="Google Shape;6030;p9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9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98"/>
              <p:cNvGrpSpPr/>
              <p:nvPr/>
            </p:nvGrpSpPr>
            <p:grpSpPr>
              <a:xfrm>
                <a:off x="4823774" y="3950733"/>
                <a:ext cx="37398" cy="32034"/>
                <a:chOff x="4823774" y="3950733"/>
                <a:chExt cx="37398" cy="32034"/>
              </a:xfrm>
            </p:grpSpPr>
            <p:sp>
              <p:nvSpPr>
                <p:cNvPr id="6033" name="Google Shape;6033;p9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9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98"/>
              <p:cNvGrpSpPr/>
              <p:nvPr/>
            </p:nvGrpSpPr>
            <p:grpSpPr>
              <a:xfrm>
                <a:off x="4823396" y="4110566"/>
                <a:ext cx="31405" cy="26906"/>
                <a:chOff x="4823396" y="4110566"/>
                <a:chExt cx="31405" cy="26906"/>
              </a:xfrm>
            </p:grpSpPr>
            <p:sp>
              <p:nvSpPr>
                <p:cNvPr id="6036" name="Google Shape;6036;p9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9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8" name="Google Shape;6038;p98"/>
              <p:cNvGrpSpPr/>
              <p:nvPr/>
            </p:nvGrpSpPr>
            <p:grpSpPr>
              <a:xfrm>
                <a:off x="4838332" y="3821150"/>
                <a:ext cx="31499" cy="26898"/>
                <a:chOff x="4838332" y="3821150"/>
                <a:chExt cx="31499" cy="26898"/>
              </a:xfrm>
            </p:grpSpPr>
            <p:sp>
              <p:nvSpPr>
                <p:cNvPr id="6039" name="Google Shape;6039;p9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9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98"/>
              <p:cNvGrpSpPr/>
              <p:nvPr/>
            </p:nvGrpSpPr>
            <p:grpSpPr>
              <a:xfrm>
                <a:off x="4661275" y="3815007"/>
                <a:ext cx="36824" cy="31523"/>
                <a:chOff x="4661275" y="3815007"/>
                <a:chExt cx="36824" cy="31523"/>
              </a:xfrm>
            </p:grpSpPr>
            <p:sp>
              <p:nvSpPr>
                <p:cNvPr id="6042" name="Google Shape;6042;p9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9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98"/>
              <p:cNvGrpSpPr/>
              <p:nvPr/>
            </p:nvGrpSpPr>
            <p:grpSpPr>
              <a:xfrm>
                <a:off x="4558998" y="3851037"/>
                <a:ext cx="33591" cy="28699"/>
                <a:chOff x="4558998" y="3851037"/>
                <a:chExt cx="33591" cy="28699"/>
              </a:xfrm>
            </p:grpSpPr>
            <p:sp>
              <p:nvSpPr>
                <p:cNvPr id="6045" name="Google Shape;6045;p9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9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98"/>
              <p:cNvGrpSpPr/>
              <p:nvPr/>
            </p:nvGrpSpPr>
            <p:grpSpPr>
              <a:xfrm>
                <a:off x="4696762" y="3638587"/>
                <a:ext cx="33591" cy="28794"/>
                <a:chOff x="4696762" y="3638587"/>
                <a:chExt cx="33591" cy="28794"/>
              </a:xfrm>
            </p:grpSpPr>
            <p:sp>
              <p:nvSpPr>
                <p:cNvPr id="6048" name="Google Shape;6048;p9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9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98"/>
              <p:cNvGrpSpPr/>
              <p:nvPr/>
            </p:nvGrpSpPr>
            <p:grpSpPr>
              <a:xfrm>
                <a:off x="4929479" y="3939140"/>
                <a:ext cx="33497" cy="28692"/>
                <a:chOff x="4929479" y="3939140"/>
                <a:chExt cx="33497" cy="28692"/>
              </a:xfrm>
            </p:grpSpPr>
            <p:sp>
              <p:nvSpPr>
                <p:cNvPr id="6051" name="Google Shape;6051;p9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9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98"/>
              <p:cNvGrpSpPr/>
              <p:nvPr/>
            </p:nvGrpSpPr>
            <p:grpSpPr>
              <a:xfrm>
                <a:off x="4907119" y="3986039"/>
                <a:ext cx="33497" cy="28699"/>
                <a:chOff x="4907119" y="3986039"/>
                <a:chExt cx="33497" cy="28699"/>
              </a:xfrm>
            </p:grpSpPr>
            <p:sp>
              <p:nvSpPr>
                <p:cNvPr id="6054" name="Google Shape;6054;p9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9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98"/>
              <p:cNvGrpSpPr/>
              <p:nvPr/>
            </p:nvGrpSpPr>
            <p:grpSpPr>
              <a:xfrm>
                <a:off x="4911783" y="4048102"/>
                <a:ext cx="33591" cy="28762"/>
                <a:chOff x="4911783" y="4048102"/>
                <a:chExt cx="33591" cy="28762"/>
              </a:xfrm>
            </p:grpSpPr>
            <p:sp>
              <p:nvSpPr>
                <p:cNvPr id="6057" name="Google Shape;6057;p9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9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9" name="Google Shape;6059;p9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9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1" name="Google Shape;6061;p98"/>
              <p:cNvGrpSpPr/>
              <p:nvPr/>
            </p:nvGrpSpPr>
            <p:grpSpPr>
              <a:xfrm>
                <a:off x="4762623" y="3837847"/>
                <a:ext cx="42416" cy="36273"/>
                <a:chOff x="4762623" y="3837847"/>
                <a:chExt cx="42416" cy="36273"/>
              </a:xfrm>
            </p:grpSpPr>
            <p:sp>
              <p:nvSpPr>
                <p:cNvPr id="6062" name="Google Shape;6062;p9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9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98"/>
              <p:cNvGrpSpPr/>
              <p:nvPr/>
            </p:nvGrpSpPr>
            <p:grpSpPr>
              <a:xfrm>
                <a:off x="4746044" y="4104966"/>
                <a:ext cx="33497" cy="28699"/>
                <a:chOff x="4746044" y="4104966"/>
                <a:chExt cx="33497" cy="28699"/>
              </a:xfrm>
            </p:grpSpPr>
            <p:sp>
              <p:nvSpPr>
                <p:cNvPr id="6065" name="Google Shape;6065;p9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9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98"/>
              <p:cNvGrpSpPr/>
              <p:nvPr/>
            </p:nvGrpSpPr>
            <p:grpSpPr>
              <a:xfrm>
                <a:off x="4859646" y="4162554"/>
                <a:ext cx="33591" cy="28762"/>
                <a:chOff x="4859646" y="4162554"/>
                <a:chExt cx="33591" cy="28762"/>
              </a:xfrm>
            </p:grpSpPr>
            <p:sp>
              <p:nvSpPr>
                <p:cNvPr id="6068" name="Google Shape;6068;p9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9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0" name="Google Shape;6070;p98"/>
            <p:cNvGrpSpPr/>
            <p:nvPr/>
          </p:nvGrpSpPr>
          <p:grpSpPr>
            <a:xfrm>
              <a:off x="3597785" y="3274438"/>
              <a:ext cx="855610" cy="1122100"/>
              <a:chOff x="3597785" y="3274438"/>
              <a:chExt cx="855610" cy="1122100"/>
            </a:xfrm>
          </p:grpSpPr>
          <p:grpSp>
            <p:nvGrpSpPr>
              <p:cNvPr id="6071" name="Google Shape;6071;p98"/>
              <p:cNvGrpSpPr/>
              <p:nvPr/>
            </p:nvGrpSpPr>
            <p:grpSpPr>
              <a:xfrm>
                <a:off x="3617857" y="3284717"/>
                <a:ext cx="826785" cy="1099165"/>
                <a:chOff x="3617857" y="3284717"/>
                <a:chExt cx="826785" cy="1099165"/>
              </a:xfrm>
            </p:grpSpPr>
            <p:sp>
              <p:nvSpPr>
                <p:cNvPr id="6072" name="Google Shape;6072;p9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9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9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9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9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9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9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9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9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9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9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9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9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9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9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9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9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9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9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9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9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9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9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9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9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9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9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9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9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9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9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9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9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9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9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9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9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9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9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9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9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9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9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9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9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9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9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9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9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9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9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98"/>
              <p:cNvGrpSpPr/>
              <p:nvPr/>
            </p:nvGrpSpPr>
            <p:grpSpPr>
              <a:xfrm>
                <a:off x="4180904" y="4251758"/>
                <a:ext cx="37783" cy="32420"/>
                <a:chOff x="4180904" y="4251758"/>
                <a:chExt cx="37783" cy="32420"/>
              </a:xfrm>
            </p:grpSpPr>
            <p:sp>
              <p:nvSpPr>
                <p:cNvPr id="6129" name="Google Shape;6129;p9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98"/>
              <p:cNvGrpSpPr/>
              <p:nvPr/>
            </p:nvGrpSpPr>
            <p:grpSpPr>
              <a:xfrm>
                <a:off x="4201644" y="4081324"/>
                <a:ext cx="37783" cy="32364"/>
                <a:chOff x="4201644" y="4081324"/>
                <a:chExt cx="37783" cy="32364"/>
              </a:xfrm>
            </p:grpSpPr>
            <p:sp>
              <p:nvSpPr>
                <p:cNvPr id="6132" name="Google Shape;6132;p9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9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98"/>
              <p:cNvGrpSpPr/>
              <p:nvPr/>
            </p:nvGrpSpPr>
            <p:grpSpPr>
              <a:xfrm>
                <a:off x="4284416" y="3887428"/>
                <a:ext cx="37783" cy="32451"/>
                <a:chOff x="4284416" y="3887428"/>
                <a:chExt cx="37783" cy="32451"/>
              </a:xfrm>
            </p:grpSpPr>
            <p:sp>
              <p:nvSpPr>
                <p:cNvPr id="6135" name="Google Shape;6135;p9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9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98"/>
              <p:cNvGrpSpPr/>
              <p:nvPr/>
            </p:nvGrpSpPr>
            <p:grpSpPr>
              <a:xfrm>
                <a:off x="4223721" y="3860404"/>
                <a:ext cx="37870" cy="32364"/>
                <a:chOff x="4223721" y="3860404"/>
                <a:chExt cx="37870" cy="32364"/>
              </a:xfrm>
            </p:grpSpPr>
            <p:sp>
              <p:nvSpPr>
                <p:cNvPr id="6138" name="Google Shape;6138;p9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9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98"/>
              <p:cNvGrpSpPr/>
              <p:nvPr/>
            </p:nvGrpSpPr>
            <p:grpSpPr>
              <a:xfrm>
                <a:off x="4104889" y="3699242"/>
                <a:ext cx="37776" cy="32357"/>
                <a:chOff x="4104889" y="3699242"/>
                <a:chExt cx="37776" cy="32357"/>
              </a:xfrm>
            </p:grpSpPr>
            <p:sp>
              <p:nvSpPr>
                <p:cNvPr id="6141" name="Google Shape;6141;p9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9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98"/>
              <p:cNvGrpSpPr/>
              <p:nvPr/>
            </p:nvGrpSpPr>
            <p:grpSpPr>
              <a:xfrm>
                <a:off x="4143608" y="3475121"/>
                <a:ext cx="37878" cy="32420"/>
                <a:chOff x="4143608" y="3475121"/>
                <a:chExt cx="37878" cy="32420"/>
              </a:xfrm>
            </p:grpSpPr>
            <p:sp>
              <p:nvSpPr>
                <p:cNvPr id="6144" name="Google Shape;6144;p9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98"/>
              <p:cNvGrpSpPr/>
              <p:nvPr/>
            </p:nvGrpSpPr>
            <p:grpSpPr>
              <a:xfrm>
                <a:off x="4217248" y="3570893"/>
                <a:ext cx="37776" cy="32364"/>
                <a:chOff x="4217248" y="3570893"/>
                <a:chExt cx="37776" cy="32364"/>
              </a:xfrm>
            </p:grpSpPr>
            <p:sp>
              <p:nvSpPr>
                <p:cNvPr id="6147" name="Google Shape;6147;p9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98"/>
              <p:cNvGrpSpPr/>
              <p:nvPr/>
            </p:nvGrpSpPr>
            <p:grpSpPr>
              <a:xfrm>
                <a:off x="4255307" y="3431612"/>
                <a:ext cx="37776" cy="32451"/>
                <a:chOff x="4255307" y="3431612"/>
                <a:chExt cx="37776" cy="32451"/>
              </a:xfrm>
            </p:grpSpPr>
            <p:sp>
              <p:nvSpPr>
                <p:cNvPr id="6150" name="Google Shape;6150;p9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9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98"/>
              <p:cNvGrpSpPr/>
              <p:nvPr/>
            </p:nvGrpSpPr>
            <p:grpSpPr>
              <a:xfrm>
                <a:off x="3853052" y="3577398"/>
                <a:ext cx="37776" cy="32420"/>
                <a:chOff x="3853052" y="3577398"/>
                <a:chExt cx="37776" cy="32420"/>
              </a:xfrm>
            </p:grpSpPr>
            <p:sp>
              <p:nvSpPr>
                <p:cNvPr id="6153" name="Google Shape;6153;p9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9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98"/>
              <p:cNvGrpSpPr/>
              <p:nvPr/>
            </p:nvGrpSpPr>
            <p:grpSpPr>
              <a:xfrm>
                <a:off x="4039908" y="3412107"/>
                <a:ext cx="37776" cy="32357"/>
                <a:chOff x="4039908" y="3412107"/>
                <a:chExt cx="37776" cy="32357"/>
              </a:xfrm>
            </p:grpSpPr>
            <p:sp>
              <p:nvSpPr>
                <p:cNvPr id="6156" name="Google Shape;6156;p9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98"/>
              <p:cNvGrpSpPr/>
              <p:nvPr/>
            </p:nvGrpSpPr>
            <p:grpSpPr>
              <a:xfrm>
                <a:off x="4017360" y="3342061"/>
                <a:ext cx="37870" cy="32380"/>
                <a:chOff x="4017360" y="3342061"/>
                <a:chExt cx="37870" cy="32380"/>
              </a:xfrm>
            </p:grpSpPr>
            <p:sp>
              <p:nvSpPr>
                <p:cNvPr id="6159" name="Google Shape;6159;p9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9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1" name="Google Shape;6161;p9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9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3" name="Google Shape;6163;p98"/>
              <p:cNvGrpSpPr/>
              <p:nvPr/>
            </p:nvGrpSpPr>
            <p:grpSpPr>
              <a:xfrm>
                <a:off x="3750870" y="3418650"/>
                <a:ext cx="37776" cy="32380"/>
                <a:chOff x="3750870" y="3418650"/>
                <a:chExt cx="37776" cy="32380"/>
              </a:xfrm>
            </p:grpSpPr>
            <p:sp>
              <p:nvSpPr>
                <p:cNvPr id="6164" name="Google Shape;6164;p9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9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98"/>
              <p:cNvGrpSpPr/>
              <p:nvPr/>
            </p:nvGrpSpPr>
            <p:grpSpPr>
              <a:xfrm>
                <a:off x="3632509" y="3274438"/>
                <a:ext cx="37783" cy="32357"/>
                <a:chOff x="3632509" y="3274438"/>
                <a:chExt cx="37783" cy="32357"/>
              </a:xfrm>
            </p:grpSpPr>
            <p:sp>
              <p:nvSpPr>
                <p:cNvPr id="6167" name="Google Shape;6167;p9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9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98"/>
              <p:cNvGrpSpPr/>
              <p:nvPr/>
            </p:nvGrpSpPr>
            <p:grpSpPr>
              <a:xfrm>
                <a:off x="3906424" y="3297561"/>
                <a:ext cx="37776" cy="32451"/>
                <a:chOff x="3906424" y="3297561"/>
                <a:chExt cx="37776" cy="32451"/>
              </a:xfrm>
            </p:grpSpPr>
            <p:sp>
              <p:nvSpPr>
                <p:cNvPr id="6170" name="Google Shape;6170;p9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9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98"/>
              <p:cNvGrpSpPr/>
              <p:nvPr/>
            </p:nvGrpSpPr>
            <p:grpSpPr>
              <a:xfrm>
                <a:off x="3866084" y="3412107"/>
                <a:ext cx="37776" cy="32357"/>
                <a:chOff x="3866084" y="3412107"/>
                <a:chExt cx="37776" cy="32357"/>
              </a:xfrm>
            </p:grpSpPr>
            <p:sp>
              <p:nvSpPr>
                <p:cNvPr id="6173" name="Google Shape;6173;p9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9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98"/>
              <p:cNvGrpSpPr/>
              <p:nvPr/>
            </p:nvGrpSpPr>
            <p:grpSpPr>
              <a:xfrm>
                <a:off x="4023919" y="3766409"/>
                <a:ext cx="37783" cy="32357"/>
                <a:chOff x="4023919" y="3766409"/>
                <a:chExt cx="37783" cy="32357"/>
              </a:xfrm>
            </p:grpSpPr>
            <p:sp>
              <p:nvSpPr>
                <p:cNvPr id="6176" name="Google Shape;6176;p9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9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98"/>
              <p:cNvGrpSpPr/>
              <p:nvPr/>
            </p:nvGrpSpPr>
            <p:grpSpPr>
              <a:xfrm>
                <a:off x="3973882" y="3779449"/>
                <a:ext cx="37776" cy="32357"/>
                <a:chOff x="3973882" y="3779449"/>
                <a:chExt cx="37776" cy="32357"/>
              </a:xfrm>
            </p:grpSpPr>
            <p:sp>
              <p:nvSpPr>
                <p:cNvPr id="6179" name="Google Shape;6179;p9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9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98"/>
              <p:cNvGrpSpPr/>
              <p:nvPr/>
            </p:nvGrpSpPr>
            <p:grpSpPr>
              <a:xfrm>
                <a:off x="4073398" y="3838028"/>
                <a:ext cx="37776" cy="32380"/>
                <a:chOff x="4073398" y="3838028"/>
                <a:chExt cx="37776" cy="32380"/>
              </a:xfrm>
            </p:grpSpPr>
            <p:sp>
              <p:nvSpPr>
                <p:cNvPr id="6182" name="Google Shape;6182;p9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9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98"/>
              <p:cNvGrpSpPr/>
              <p:nvPr/>
            </p:nvGrpSpPr>
            <p:grpSpPr>
              <a:xfrm>
                <a:off x="4342672" y="4144496"/>
                <a:ext cx="37752" cy="32364"/>
                <a:chOff x="4342672" y="4144496"/>
                <a:chExt cx="37752" cy="32364"/>
              </a:xfrm>
            </p:grpSpPr>
            <p:sp>
              <p:nvSpPr>
                <p:cNvPr id="6185" name="Google Shape;6185;p9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9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98"/>
              <p:cNvGrpSpPr/>
              <p:nvPr/>
            </p:nvGrpSpPr>
            <p:grpSpPr>
              <a:xfrm>
                <a:off x="4406386" y="4056872"/>
                <a:ext cx="37783" cy="32364"/>
                <a:chOff x="4406386" y="4056872"/>
                <a:chExt cx="37783" cy="32364"/>
              </a:xfrm>
            </p:grpSpPr>
            <p:sp>
              <p:nvSpPr>
                <p:cNvPr id="6188" name="Google Shape;6188;p9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9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98"/>
              <p:cNvGrpSpPr/>
              <p:nvPr/>
            </p:nvGrpSpPr>
            <p:grpSpPr>
              <a:xfrm>
                <a:off x="4284416" y="4245254"/>
                <a:ext cx="37783" cy="32357"/>
                <a:chOff x="4284416" y="4245254"/>
                <a:chExt cx="37783" cy="32357"/>
              </a:xfrm>
            </p:grpSpPr>
            <p:sp>
              <p:nvSpPr>
                <p:cNvPr id="6191" name="Google Shape;6191;p9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9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98"/>
              <p:cNvGrpSpPr/>
              <p:nvPr/>
            </p:nvGrpSpPr>
            <p:grpSpPr>
              <a:xfrm>
                <a:off x="4219057" y="4331258"/>
                <a:ext cx="37776" cy="32364"/>
                <a:chOff x="4219057" y="4331258"/>
                <a:chExt cx="37776" cy="32364"/>
              </a:xfrm>
            </p:grpSpPr>
            <p:sp>
              <p:nvSpPr>
                <p:cNvPr id="6194" name="Google Shape;6194;p9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6" name="Google Shape;6196;p98"/>
              <p:cNvGrpSpPr/>
              <p:nvPr/>
            </p:nvGrpSpPr>
            <p:grpSpPr>
              <a:xfrm>
                <a:off x="4204122" y="4141688"/>
                <a:ext cx="33497" cy="28699"/>
                <a:chOff x="4204122" y="4141688"/>
                <a:chExt cx="33497" cy="28699"/>
              </a:xfrm>
            </p:grpSpPr>
            <p:sp>
              <p:nvSpPr>
                <p:cNvPr id="6197" name="Google Shape;6197;p9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98"/>
              <p:cNvGrpSpPr/>
              <p:nvPr/>
            </p:nvGrpSpPr>
            <p:grpSpPr>
              <a:xfrm>
                <a:off x="4301546" y="4003869"/>
                <a:ext cx="38916" cy="33324"/>
                <a:chOff x="4301546" y="4003869"/>
                <a:chExt cx="38916" cy="33324"/>
              </a:xfrm>
            </p:grpSpPr>
            <p:sp>
              <p:nvSpPr>
                <p:cNvPr id="6200" name="Google Shape;6200;p9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9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98"/>
              <p:cNvGrpSpPr/>
              <p:nvPr/>
            </p:nvGrpSpPr>
            <p:grpSpPr>
              <a:xfrm>
                <a:off x="4210681" y="3924669"/>
                <a:ext cx="36549" cy="31366"/>
                <a:chOff x="4210681" y="3924669"/>
                <a:chExt cx="36549" cy="31366"/>
              </a:xfrm>
            </p:grpSpPr>
            <p:sp>
              <p:nvSpPr>
                <p:cNvPr id="6203" name="Google Shape;6203;p9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9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98"/>
              <p:cNvGrpSpPr/>
              <p:nvPr/>
            </p:nvGrpSpPr>
            <p:grpSpPr>
              <a:xfrm>
                <a:off x="3987771" y="3628874"/>
                <a:ext cx="31499" cy="26993"/>
                <a:chOff x="3987771" y="3628874"/>
                <a:chExt cx="31499" cy="26993"/>
              </a:xfrm>
            </p:grpSpPr>
            <p:sp>
              <p:nvSpPr>
                <p:cNvPr id="6206" name="Google Shape;6206;p9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98"/>
              <p:cNvGrpSpPr/>
              <p:nvPr/>
            </p:nvGrpSpPr>
            <p:grpSpPr>
              <a:xfrm>
                <a:off x="4087382" y="3775674"/>
                <a:ext cx="31405" cy="26898"/>
                <a:chOff x="4087382" y="3775674"/>
                <a:chExt cx="31405" cy="26898"/>
              </a:xfrm>
            </p:grpSpPr>
            <p:sp>
              <p:nvSpPr>
                <p:cNvPr id="6209" name="Google Shape;6209;p9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98"/>
              <p:cNvGrpSpPr/>
              <p:nvPr/>
            </p:nvGrpSpPr>
            <p:grpSpPr>
              <a:xfrm>
                <a:off x="4118873" y="3856637"/>
                <a:ext cx="31405" cy="26906"/>
                <a:chOff x="4118873" y="3856637"/>
                <a:chExt cx="31405" cy="26906"/>
              </a:xfrm>
            </p:grpSpPr>
            <p:sp>
              <p:nvSpPr>
                <p:cNvPr id="6212" name="Google Shape;6212;p9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98"/>
              <p:cNvGrpSpPr/>
              <p:nvPr/>
            </p:nvGrpSpPr>
            <p:grpSpPr>
              <a:xfrm>
                <a:off x="4168541" y="3639523"/>
                <a:ext cx="31499" cy="26906"/>
                <a:chOff x="4168541" y="3639523"/>
                <a:chExt cx="31499" cy="26906"/>
              </a:xfrm>
            </p:grpSpPr>
            <p:sp>
              <p:nvSpPr>
                <p:cNvPr id="6215" name="Google Shape;6215;p9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98"/>
              <p:cNvGrpSpPr/>
              <p:nvPr/>
            </p:nvGrpSpPr>
            <p:grpSpPr>
              <a:xfrm>
                <a:off x="3965789" y="3393545"/>
                <a:ext cx="31405" cy="26945"/>
                <a:chOff x="3965789" y="3393545"/>
                <a:chExt cx="31405" cy="26945"/>
              </a:xfrm>
            </p:grpSpPr>
            <p:sp>
              <p:nvSpPr>
                <p:cNvPr id="6218" name="Google Shape;6218;p9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98"/>
              <p:cNvGrpSpPr/>
              <p:nvPr/>
            </p:nvGrpSpPr>
            <p:grpSpPr>
              <a:xfrm>
                <a:off x="3925166" y="3491008"/>
                <a:ext cx="31405" cy="27001"/>
                <a:chOff x="3925166" y="3491008"/>
                <a:chExt cx="31405" cy="27001"/>
              </a:xfrm>
            </p:grpSpPr>
            <p:sp>
              <p:nvSpPr>
                <p:cNvPr id="6221" name="Google Shape;6221;p9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98"/>
              <p:cNvGrpSpPr/>
              <p:nvPr/>
            </p:nvGrpSpPr>
            <p:grpSpPr>
              <a:xfrm>
                <a:off x="3682845" y="3340976"/>
                <a:ext cx="31397" cy="26898"/>
                <a:chOff x="3682845" y="3340976"/>
                <a:chExt cx="31397" cy="26898"/>
              </a:xfrm>
            </p:grpSpPr>
            <p:sp>
              <p:nvSpPr>
                <p:cNvPr id="6224" name="Google Shape;6224;p9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6" name="Google Shape;6226;p98"/>
              <p:cNvGrpSpPr/>
              <p:nvPr/>
            </p:nvGrpSpPr>
            <p:grpSpPr>
              <a:xfrm>
                <a:off x="3795393" y="3353725"/>
                <a:ext cx="31499" cy="26993"/>
                <a:chOff x="3795393" y="3353725"/>
                <a:chExt cx="31499" cy="26993"/>
              </a:xfrm>
            </p:grpSpPr>
            <p:sp>
              <p:nvSpPr>
                <p:cNvPr id="6227" name="Google Shape;6227;p9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9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98"/>
              <p:cNvGrpSpPr/>
              <p:nvPr/>
            </p:nvGrpSpPr>
            <p:grpSpPr>
              <a:xfrm>
                <a:off x="4176909" y="4363221"/>
                <a:ext cx="38924" cy="33316"/>
                <a:chOff x="4176909" y="4363221"/>
                <a:chExt cx="38924" cy="33316"/>
              </a:xfrm>
            </p:grpSpPr>
            <p:sp>
              <p:nvSpPr>
                <p:cNvPr id="6230" name="Google Shape;6230;p9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9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98"/>
              <p:cNvGrpSpPr/>
              <p:nvPr/>
            </p:nvGrpSpPr>
            <p:grpSpPr>
              <a:xfrm>
                <a:off x="4226191" y="4007660"/>
                <a:ext cx="33560" cy="28770"/>
                <a:chOff x="4226191" y="4007660"/>
                <a:chExt cx="33560" cy="28770"/>
              </a:xfrm>
            </p:grpSpPr>
            <p:sp>
              <p:nvSpPr>
                <p:cNvPr id="6233" name="Google Shape;6233;p9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9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98"/>
              <p:cNvGrpSpPr/>
              <p:nvPr/>
            </p:nvGrpSpPr>
            <p:grpSpPr>
              <a:xfrm>
                <a:off x="3597785" y="3377045"/>
                <a:ext cx="33591" cy="28699"/>
                <a:chOff x="3597785" y="3377045"/>
                <a:chExt cx="33591" cy="28699"/>
              </a:xfrm>
            </p:grpSpPr>
            <p:sp>
              <p:nvSpPr>
                <p:cNvPr id="6236" name="Google Shape;6236;p9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9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98"/>
              <p:cNvGrpSpPr/>
              <p:nvPr/>
            </p:nvGrpSpPr>
            <p:grpSpPr>
              <a:xfrm>
                <a:off x="3887870" y="3669796"/>
                <a:ext cx="33591" cy="28692"/>
                <a:chOff x="3887870" y="3669796"/>
                <a:chExt cx="33591" cy="28692"/>
              </a:xfrm>
            </p:grpSpPr>
            <p:sp>
              <p:nvSpPr>
                <p:cNvPr id="6239" name="Google Shape;6239;p9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9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98"/>
              <p:cNvGrpSpPr/>
              <p:nvPr/>
            </p:nvGrpSpPr>
            <p:grpSpPr>
              <a:xfrm>
                <a:off x="3818320" y="3481625"/>
                <a:ext cx="33497" cy="28770"/>
                <a:chOff x="3818320" y="3481625"/>
                <a:chExt cx="33497" cy="28770"/>
              </a:xfrm>
            </p:grpSpPr>
            <p:sp>
              <p:nvSpPr>
                <p:cNvPr id="6242" name="Google Shape;6242;p9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98"/>
              <p:cNvGrpSpPr/>
              <p:nvPr/>
            </p:nvGrpSpPr>
            <p:grpSpPr>
              <a:xfrm>
                <a:off x="4278139" y="4120948"/>
                <a:ext cx="37492" cy="32129"/>
                <a:chOff x="4278139" y="4120948"/>
                <a:chExt cx="37492" cy="32129"/>
              </a:xfrm>
            </p:grpSpPr>
            <p:sp>
              <p:nvSpPr>
                <p:cNvPr id="6245" name="Google Shape;6245;p9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9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98"/>
              <p:cNvGrpSpPr/>
              <p:nvPr/>
            </p:nvGrpSpPr>
            <p:grpSpPr>
              <a:xfrm>
                <a:off x="4419898" y="3977388"/>
                <a:ext cx="33497" cy="28692"/>
                <a:chOff x="4419898" y="3977388"/>
                <a:chExt cx="33497" cy="28692"/>
              </a:xfrm>
            </p:grpSpPr>
            <p:sp>
              <p:nvSpPr>
                <p:cNvPr id="6248" name="Google Shape;6248;p9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9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98"/>
              <p:cNvGrpSpPr/>
              <p:nvPr/>
            </p:nvGrpSpPr>
            <p:grpSpPr>
              <a:xfrm>
                <a:off x="4158930" y="4034684"/>
                <a:ext cx="33497" cy="28762"/>
                <a:chOff x="4158930" y="4034684"/>
                <a:chExt cx="33497" cy="28762"/>
              </a:xfrm>
            </p:grpSpPr>
            <p:sp>
              <p:nvSpPr>
                <p:cNvPr id="6251" name="Google Shape;6251;p9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9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98"/>
              <p:cNvGrpSpPr/>
              <p:nvPr/>
            </p:nvGrpSpPr>
            <p:grpSpPr>
              <a:xfrm>
                <a:off x="4134949" y="3957049"/>
                <a:ext cx="33497" cy="28770"/>
                <a:chOff x="4134949" y="3957049"/>
                <a:chExt cx="33497" cy="28770"/>
              </a:xfrm>
            </p:grpSpPr>
            <p:sp>
              <p:nvSpPr>
                <p:cNvPr id="6254" name="Google Shape;6254;p9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9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98"/>
              <p:cNvGrpSpPr/>
              <p:nvPr/>
            </p:nvGrpSpPr>
            <p:grpSpPr>
              <a:xfrm>
                <a:off x="4193653" y="4184403"/>
                <a:ext cx="43580" cy="37264"/>
                <a:chOff x="4193653" y="4184403"/>
                <a:chExt cx="43580" cy="37264"/>
              </a:xfrm>
            </p:grpSpPr>
            <p:sp>
              <p:nvSpPr>
                <p:cNvPr id="6257" name="Google Shape;6257;p9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98"/>
              <p:cNvGrpSpPr/>
              <p:nvPr/>
            </p:nvGrpSpPr>
            <p:grpSpPr>
              <a:xfrm>
                <a:off x="4343600" y="3943844"/>
                <a:ext cx="43580" cy="37312"/>
                <a:chOff x="4343600" y="3943844"/>
                <a:chExt cx="43580" cy="37312"/>
              </a:xfrm>
            </p:grpSpPr>
            <p:sp>
              <p:nvSpPr>
                <p:cNvPr id="6260" name="Google Shape;6260;p9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98"/>
              <p:cNvGrpSpPr/>
              <p:nvPr/>
            </p:nvGrpSpPr>
            <p:grpSpPr>
              <a:xfrm>
                <a:off x="4172339" y="3381693"/>
                <a:ext cx="31499" cy="27001"/>
                <a:chOff x="4172339" y="3381693"/>
                <a:chExt cx="31499" cy="27001"/>
              </a:xfrm>
            </p:grpSpPr>
            <p:sp>
              <p:nvSpPr>
                <p:cNvPr id="6263" name="Google Shape;6263;p9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65" name="Google Shape;6265;p98"/>
          <p:cNvGrpSpPr/>
          <p:nvPr/>
        </p:nvGrpSpPr>
        <p:grpSpPr>
          <a:xfrm>
            <a:off x="3530626" y="1013128"/>
            <a:ext cx="2078182" cy="1366558"/>
            <a:chOff x="235800" y="830650"/>
            <a:chExt cx="6978450" cy="4588844"/>
          </a:xfrm>
        </p:grpSpPr>
        <p:sp>
          <p:nvSpPr>
            <p:cNvPr id="6266" name="Google Shape;6266;p9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9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9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9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98"/>
          <p:cNvGrpSpPr/>
          <p:nvPr/>
        </p:nvGrpSpPr>
        <p:grpSpPr>
          <a:xfrm>
            <a:off x="5904877" y="1016248"/>
            <a:ext cx="2435960" cy="1297725"/>
            <a:chOff x="233350" y="949250"/>
            <a:chExt cx="7137300" cy="3802300"/>
          </a:xfrm>
        </p:grpSpPr>
        <p:sp>
          <p:nvSpPr>
            <p:cNvPr id="6273" name="Google Shape;6273;p9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9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9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9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9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9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9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9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9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9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9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9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9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9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9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9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9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9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9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9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9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9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9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9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9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9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9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9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9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9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9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9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9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9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9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9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9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9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98"/>
          <p:cNvGrpSpPr/>
          <p:nvPr/>
        </p:nvGrpSpPr>
        <p:grpSpPr>
          <a:xfrm>
            <a:off x="698034" y="977939"/>
            <a:ext cx="2665073" cy="1317140"/>
            <a:chOff x="793334" y="1192826"/>
            <a:chExt cx="2665073" cy="1317140"/>
          </a:xfrm>
        </p:grpSpPr>
        <p:sp>
          <p:nvSpPr>
            <p:cNvPr id="6325" name="Google Shape;6325;p9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9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9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9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9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9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9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9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9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9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9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9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9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9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9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9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9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9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9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9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9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9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9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9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9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9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9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9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9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9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9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9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9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9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9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9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9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9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9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9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9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9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9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9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9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9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9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9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9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9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9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9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9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9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9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9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9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9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9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9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9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9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9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9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9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9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9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9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9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9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9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9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9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9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9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9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9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9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9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9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9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9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9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9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9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9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9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9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9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9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9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9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9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9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9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9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9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9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9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9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9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9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9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9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9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9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9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9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9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9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9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9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9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9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9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9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9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9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9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9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9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9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9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9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9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9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9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9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9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9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9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9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9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9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9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9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9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9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9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9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9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9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9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9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9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9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9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9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9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9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9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9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9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9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9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9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9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9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9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9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9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9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9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9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9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9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9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9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9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9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9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9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9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9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9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9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9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9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9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9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9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9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9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9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9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9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9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9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9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9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9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9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9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9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9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9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9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9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9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9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9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9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9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9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9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9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9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9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9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9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9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9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9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9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9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9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9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9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9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9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9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9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9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9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9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9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9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9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9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9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9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9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9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9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9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9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9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9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9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9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9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9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9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9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9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9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9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9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9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9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9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9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9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9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9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9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9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9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9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9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9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9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9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9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9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9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9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9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9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9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9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9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9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9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9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9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9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9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9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9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9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9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9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9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9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9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9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9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9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9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9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9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9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9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9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9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9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9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9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9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9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9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9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9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9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9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9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9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9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9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9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9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9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9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9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9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9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9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9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9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9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9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9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9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9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9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9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9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9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9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9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9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9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9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9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9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9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9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9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9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9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9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9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9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9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9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9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9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9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9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9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9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9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9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9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9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9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9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9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9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9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9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9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9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9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9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9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9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9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9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9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9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9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9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9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9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9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9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9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9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9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9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9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9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9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9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9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9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9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9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9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9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9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9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9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9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9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9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9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9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9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9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9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9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9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9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9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9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9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9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9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9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9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9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9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9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9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9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9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9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9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9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9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9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9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9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9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9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9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9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9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9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9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9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9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9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9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9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9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9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9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9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9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9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9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9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9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9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9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9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9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9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9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9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9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9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9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9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9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9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9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9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9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9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9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9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9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9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9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9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9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9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9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9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9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9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9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9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9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9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9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9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9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9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9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9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9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9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9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9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9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9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9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9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9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9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9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9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9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9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9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9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9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9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9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9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9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9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9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9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9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9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9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9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9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9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9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9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9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9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9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9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9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9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9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9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9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9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9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9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9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9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9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9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9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9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9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9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9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9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9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9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9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9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9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9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9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9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9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9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9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9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9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9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9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9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9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9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9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9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9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9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9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9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9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9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9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9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9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9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9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9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9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9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9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9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9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9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9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9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9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9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9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9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9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9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9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9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9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9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9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9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9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9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9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9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9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9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9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9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9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9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9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9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9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9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9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9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9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9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9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9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9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9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9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9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9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9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9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9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9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9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9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9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9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9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9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9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9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9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9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9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9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9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9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9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9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9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9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9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9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9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9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9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9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9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9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9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9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9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9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9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9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9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9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9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9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9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9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9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9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9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9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9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9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9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9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9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9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9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9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9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9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9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9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9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9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9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9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9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9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9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9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9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9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9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9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9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9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9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9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9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9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9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9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9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9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9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9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9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9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9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9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9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9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9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9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9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9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9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9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9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9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9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9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9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9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9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9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9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9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9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9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9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9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9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9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9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9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9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9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9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9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9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9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9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9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9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9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9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9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9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9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9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9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9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9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9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9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9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9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9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9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9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9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9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9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9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9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9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9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9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9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9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9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9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9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9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9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9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9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9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9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9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9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9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9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9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9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9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9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9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9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9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9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9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9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9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9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9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9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9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9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9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9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9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9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9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9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9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9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9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9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9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9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9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9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9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9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9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9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9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9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9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9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9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9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9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9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9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9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9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9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9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9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9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9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9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9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9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9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9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9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9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9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9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9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9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9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9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9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9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9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9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9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9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9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9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9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9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9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9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9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9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9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9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9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9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9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9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9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9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9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9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9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9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9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9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9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9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9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9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9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9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9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9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9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9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9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9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9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9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9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9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9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9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9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9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9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9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9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9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9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9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9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9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9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9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9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9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9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9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9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9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9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9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9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9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9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9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9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9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9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9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9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9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9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9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9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9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9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9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9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9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9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9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9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9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9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9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9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9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9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9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9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9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9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9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9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9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9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9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9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9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9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9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9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9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9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9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9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9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9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9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9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9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9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9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9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9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9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9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9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9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9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9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9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9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9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9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9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9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9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9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9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9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9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9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9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9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9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9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9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9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9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9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9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9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9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9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9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9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9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9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9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9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9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9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9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9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9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9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9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9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9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9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9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9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9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9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9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9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9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9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9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9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9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9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9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9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9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9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9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9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9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9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9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9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9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9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9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9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9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9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9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9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9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9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9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9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9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9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9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9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9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9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9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9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9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9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9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9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9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9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9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9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9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9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9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9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9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9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9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9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9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9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9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9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9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9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9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9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9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9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9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9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9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9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9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9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9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9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9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9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9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9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9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9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9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9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9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9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9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9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9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9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9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9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9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9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9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9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9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9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9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9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9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9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9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9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9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9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9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9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9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9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9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9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9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9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9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9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9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9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9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9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9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9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9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9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9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9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9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9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9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9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9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9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9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9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9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9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9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9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9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9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9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9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9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9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9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9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9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9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9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9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9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9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9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9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9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9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9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9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9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9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9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9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9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9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9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9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9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9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9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9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9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9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9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9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9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9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9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9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9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9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9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9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9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9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9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9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9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9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9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9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9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9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9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9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9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9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9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9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9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9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9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9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9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9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9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9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9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9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9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9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9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9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9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9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9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9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9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9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9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9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9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9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9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9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9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9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9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9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9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9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9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9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9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9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9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9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9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9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9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9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9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9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9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9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9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9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9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9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9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9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9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9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9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9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9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9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9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9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9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9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9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9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9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9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9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9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9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9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9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9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9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9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9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9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9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9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9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9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9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9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9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9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9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9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9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9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9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9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9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9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9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9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9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9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9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9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9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9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9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9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9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9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9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9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9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9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9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9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9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9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9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9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9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9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9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9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9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9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9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9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9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9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9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9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9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9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9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9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9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9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9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9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9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9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9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9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9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9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9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9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9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9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9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9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9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9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9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9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9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9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9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9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9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9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9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9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9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9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9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9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9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9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9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9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9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9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9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9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9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9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9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9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9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9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9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9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9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9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9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9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9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9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9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9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9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9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9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9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9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9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9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9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9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9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9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9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9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9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9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9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9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9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9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9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9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9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9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9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9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9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9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9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9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9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9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9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9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9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9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9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9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9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9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9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9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9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9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9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9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9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9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9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9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9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9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9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9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9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9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9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9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9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9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9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9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9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9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9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9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9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9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9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9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9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9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9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9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9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9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9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9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9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9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9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9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9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9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9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9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9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9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9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9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9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9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9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9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9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9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9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9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9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9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9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9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9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9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9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9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9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9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9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9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9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9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9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9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9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9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9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9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9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9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9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9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9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9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9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9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9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9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9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9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9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9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9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9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9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9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9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9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9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9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9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9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9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9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9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9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9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9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9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9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9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9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9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9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9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9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9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9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9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9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9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9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9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9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9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9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9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9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9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9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9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9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9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9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9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9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9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9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9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9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9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9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9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9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9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9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9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9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9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9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9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9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9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9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9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9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9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9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9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9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9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9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9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9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9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9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9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9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9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9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9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9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9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9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9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9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9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9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9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9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9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9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9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9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9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9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9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9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9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9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9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9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9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9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9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9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9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9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9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9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9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9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9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9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9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9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9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9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9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9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9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9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9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9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9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9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9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9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9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9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9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9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9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9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9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9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9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9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9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9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9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9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9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9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9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9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9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9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9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9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9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9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9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9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9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9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9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9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9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9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9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9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9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9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9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9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9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9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9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9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9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9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9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9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9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9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9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9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9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9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9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9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9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9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9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9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9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9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9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9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9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9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9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9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9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9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9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9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9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9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9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9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9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9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9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9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9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9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9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9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9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9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9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9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9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9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9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9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9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9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9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9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9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9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9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9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9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9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9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9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9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9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9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9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9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9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9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9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9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9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9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9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9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9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9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9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9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9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9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9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9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9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9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9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9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9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9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9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9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9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9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9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9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9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9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9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9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9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9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9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9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9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9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9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9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9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9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9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9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9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9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9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9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9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9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9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9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9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9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9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9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9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9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9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9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9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9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9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9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9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9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9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9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9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9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9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9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9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9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9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9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9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9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9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9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9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9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9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9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9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9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9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9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9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9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9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9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9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9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9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9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9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9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9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9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9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9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9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9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9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9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9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9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9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9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9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9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9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3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Binding - variables and constants</a:t>
            </a:r>
            <a:endParaRPr/>
          </a:p>
        </p:txBody>
      </p:sp>
      <p:sp>
        <p:nvSpPr>
          <p:cNvPr id="508" name="Google Shape;508;p3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6"/>
                </a:solidFill>
              </a:rPr>
              <a:t>Variable</a:t>
            </a:r>
            <a:r>
              <a:rPr lang="en" sz="2000"/>
              <a:t> - a type of binding that allows you to update the value associated with a particular name as needed</a:t>
            </a:r>
            <a:endParaRPr sz="2000"/>
          </a:p>
          <a:p>
            <a:pPr marL="0" lvl="0" indent="0" algn="l" rtl="0">
              <a:spcBef>
                <a:spcPts val="1200"/>
              </a:spcBef>
              <a:spcAft>
                <a:spcPts val="0"/>
              </a:spcAft>
              <a:buNone/>
            </a:pPr>
            <a:r>
              <a:rPr lang="en" sz="2000">
                <a:solidFill>
                  <a:schemeClr val="accent6"/>
                </a:solidFill>
              </a:rPr>
              <a:t>Constant</a:t>
            </a:r>
            <a:r>
              <a:rPr lang="en" sz="2000"/>
              <a:t> - a type of binding where the value associated with a particular name cannot be changed</a:t>
            </a:r>
            <a:endParaRPr sz="2000"/>
          </a:p>
          <a:p>
            <a:pPr marL="0" lvl="0" indent="0" algn="l" rtl="0">
              <a:spcBef>
                <a:spcPts val="1200"/>
              </a:spcBef>
              <a:spcAft>
                <a:spcPts val="1200"/>
              </a:spcAft>
              <a:buNone/>
            </a:pP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10295"/>
        <p:cNvGrpSpPr/>
        <p:nvPr/>
      </p:nvGrpSpPr>
      <p:grpSpPr>
        <a:xfrm>
          <a:off x="0" y="0"/>
          <a:ext cx="0" cy="0"/>
          <a:chOff x="0" y="0"/>
          <a:chExt cx="0" cy="0"/>
        </a:xfrm>
      </p:grpSpPr>
      <p:grpSp>
        <p:nvGrpSpPr>
          <p:cNvPr id="10296" name="Google Shape;10296;p99"/>
          <p:cNvGrpSpPr/>
          <p:nvPr/>
        </p:nvGrpSpPr>
        <p:grpSpPr>
          <a:xfrm>
            <a:off x="2100561" y="3398658"/>
            <a:ext cx="1102891" cy="760337"/>
            <a:chOff x="4967783" y="2151471"/>
            <a:chExt cx="3920692" cy="2702940"/>
          </a:xfrm>
        </p:grpSpPr>
        <p:grpSp>
          <p:nvGrpSpPr>
            <p:cNvPr id="10297" name="Google Shape;10297;p99"/>
            <p:cNvGrpSpPr/>
            <p:nvPr/>
          </p:nvGrpSpPr>
          <p:grpSpPr>
            <a:xfrm>
              <a:off x="5045709" y="2252109"/>
              <a:ext cx="3761071" cy="2501708"/>
              <a:chOff x="2691784" y="1805334"/>
              <a:chExt cx="3761071" cy="2501708"/>
            </a:xfrm>
          </p:grpSpPr>
          <p:sp>
            <p:nvSpPr>
              <p:cNvPr id="10298" name="Google Shape;10298;p9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99"/>
            <p:cNvGrpSpPr/>
            <p:nvPr/>
          </p:nvGrpSpPr>
          <p:grpSpPr>
            <a:xfrm>
              <a:off x="4967783" y="2151471"/>
              <a:ext cx="3920692" cy="2702940"/>
              <a:chOff x="2613858" y="1704696"/>
              <a:chExt cx="3920692" cy="2702940"/>
            </a:xfrm>
          </p:grpSpPr>
          <p:sp>
            <p:nvSpPr>
              <p:cNvPr id="10306" name="Google Shape;10306;p9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9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1" name="Google Shape;10311;p99"/>
          <p:cNvGrpSpPr/>
          <p:nvPr/>
        </p:nvGrpSpPr>
        <p:grpSpPr>
          <a:xfrm>
            <a:off x="3504470" y="1286935"/>
            <a:ext cx="1561911" cy="708580"/>
            <a:chOff x="3530532" y="1496185"/>
            <a:chExt cx="1561911" cy="708580"/>
          </a:xfrm>
        </p:grpSpPr>
        <p:grpSp>
          <p:nvGrpSpPr>
            <p:cNvPr id="10312" name="Google Shape;10312;p99"/>
            <p:cNvGrpSpPr/>
            <p:nvPr/>
          </p:nvGrpSpPr>
          <p:grpSpPr>
            <a:xfrm>
              <a:off x="3720318" y="1857562"/>
              <a:ext cx="1372125" cy="54"/>
              <a:chOff x="3720318" y="1857562"/>
              <a:chExt cx="1372125" cy="54"/>
            </a:xfrm>
          </p:grpSpPr>
          <p:cxnSp>
            <p:nvCxnSpPr>
              <p:cNvPr id="10313" name="Google Shape;10313;p99"/>
              <p:cNvCxnSpPr>
                <a:endCxn id="1031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315" name="Google Shape;10315;p9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316" name="Google Shape;10316;p9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317" name="Google Shape;10317;p99"/>
              <p:cNvCxnSpPr>
                <a:stCxn id="1031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318" name="Google Shape;10318;p99"/>
            <p:cNvGrpSpPr/>
            <p:nvPr/>
          </p:nvGrpSpPr>
          <p:grpSpPr>
            <a:xfrm>
              <a:off x="3567462" y="1496185"/>
              <a:ext cx="286500" cy="272914"/>
              <a:chOff x="3567462" y="1496185"/>
              <a:chExt cx="286500" cy="272914"/>
            </a:xfrm>
          </p:grpSpPr>
          <p:cxnSp>
            <p:nvCxnSpPr>
              <p:cNvPr id="10319" name="Google Shape;10319;p9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320" name="Google Shape;10320;p9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1" name="Google Shape;10321;p9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3" name="Google Shape;10323;p99"/>
            <p:cNvGrpSpPr/>
            <p:nvPr/>
          </p:nvGrpSpPr>
          <p:grpSpPr>
            <a:xfrm>
              <a:off x="3929014" y="1960574"/>
              <a:ext cx="286500" cy="242342"/>
              <a:chOff x="3929014" y="1960574"/>
              <a:chExt cx="286500" cy="242342"/>
            </a:xfrm>
          </p:grpSpPr>
          <p:cxnSp>
            <p:nvCxnSpPr>
              <p:cNvPr id="10324" name="Google Shape;10324;p9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325" name="Google Shape;10325;p9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99"/>
            <p:cNvGrpSpPr/>
            <p:nvPr/>
          </p:nvGrpSpPr>
          <p:grpSpPr>
            <a:xfrm>
              <a:off x="4290828" y="1496185"/>
              <a:ext cx="286500" cy="272914"/>
              <a:chOff x="4290828" y="1496185"/>
              <a:chExt cx="286500" cy="272914"/>
            </a:xfrm>
          </p:grpSpPr>
          <p:cxnSp>
            <p:nvCxnSpPr>
              <p:cNvPr id="10327" name="Google Shape;10327;p9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328" name="Google Shape;10328;p9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9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99"/>
            <p:cNvGrpSpPr/>
            <p:nvPr/>
          </p:nvGrpSpPr>
          <p:grpSpPr>
            <a:xfrm>
              <a:off x="4657726" y="1959674"/>
              <a:ext cx="286500" cy="245092"/>
              <a:chOff x="4657726" y="1959674"/>
              <a:chExt cx="286500" cy="245092"/>
            </a:xfrm>
          </p:grpSpPr>
          <p:cxnSp>
            <p:nvCxnSpPr>
              <p:cNvPr id="10331" name="Google Shape;10331;p9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332" name="Google Shape;10332;p9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33" name="Google Shape;10333;p99"/>
          <p:cNvGrpSpPr/>
          <p:nvPr/>
        </p:nvGrpSpPr>
        <p:grpSpPr>
          <a:xfrm>
            <a:off x="3486489" y="2149032"/>
            <a:ext cx="1597032" cy="378649"/>
            <a:chOff x="3512551" y="2358282"/>
            <a:chExt cx="1597032" cy="378649"/>
          </a:xfrm>
        </p:grpSpPr>
        <p:grpSp>
          <p:nvGrpSpPr>
            <p:cNvPr id="10334" name="Google Shape;10334;p99"/>
            <p:cNvGrpSpPr/>
            <p:nvPr/>
          </p:nvGrpSpPr>
          <p:grpSpPr>
            <a:xfrm>
              <a:off x="3738198" y="2553002"/>
              <a:ext cx="1145834" cy="117"/>
              <a:chOff x="3738198" y="2553002"/>
              <a:chExt cx="1145834" cy="117"/>
            </a:xfrm>
          </p:grpSpPr>
          <p:cxnSp>
            <p:nvCxnSpPr>
              <p:cNvPr id="10335" name="Google Shape;10335;p9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336" name="Google Shape;10336;p9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337" name="Google Shape;10337;p99"/>
              <p:cNvCxnSpPr>
                <a:stCxn id="10338" idx="6"/>
                <a:endCxn id="1033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340" name="Google Shape;10340;p99"/>
            <p:cNvGrpSpPr/>
            <p:nvPr/>
          </p:nvGrpSpPr>
          <p:grpSpPr>
            <a:xfrm>
              <a:off x="3969644" y="2440153"/>
              <a:ext cx="225900" cy="296779"/>
              <a:chOff x="3969644" y="2440153"/>
              <a:chExt cx="225900" cy="296779"/>
            </a:xfrm>
          </p:grpSpPr>
          <p:cxnSp>
            <p:nvCxnSpPr>
              <p:cNvPr id="10341" name="Google Shape;10341;p9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339" name="Google Shape;10339;p9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99"/>
            <p:cNvGrpSpPr/>
            <p:nvPr/>
          </p:nvGrpSpPr>
          <p:grpSpPr>
            <a:xfrm>
              <a:off x="4426818" y="2358282"/>
              <a:ext cx="225600" cy="307471"/>
              <a:chOff x="4426818" y="2358282"/>
              <a:chExt cx="225600" cy="307471"/>
            </a:xfrm>
          </p:grpSpPr>
          <p:cxnSp>
            <p:nvCxnSpPr>
              <p:cNvPr id="10344" name="Google Shape;10344;p99"/>
              <p:cNvCxnSpPr>
                <a:stCxn id="1034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346" name="Google Shape;10346;p9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99"/>
            <p:cNvGrpSpPr/>
            <p:nvPr/>
          </p:nvGrpSpPr>
          <p:grpSpPr>
            <a:xfrm>
              <a:off x="4883984" y="2440153"/>
              <a:ext cx="225600" cy="296479"/>
              <a:chOff x="4883984" y="2440153"/>
              <a:chExt cx="225600" cy="296479"/>
            </a:xfrm>
          </p:grpSpPr>
          <p:cxnSp>
            <p:nvCxnSpPr>
              <p:cNvPr id="10348" name="Google Shape;10348;p9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349" name="Google Shape;10349;p9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99"/>
            <p:cNvGrpSpPr/>
            <p:nvPr/>
          </p:nvGrpSpPr>
          <p:grpSpPr>
            <a:xfrm>
              <a:off x="3512551" y="2358356"/>
              <a:ext cx="225647" cy="307629"/>
              <a:chOff x="2182679" y="2005014"/>
              <a:chExt cx="792300" cy="1080158"/>
            </a:xfrm>
          </p:grpSpPr>
          <p:cxnSp>
            <p:nvCxnSpPr>
              <p:cNvPr id="10352" name="Google Shape;10352;p99"/>
              <p:cNvCxnSpPr>
                <a:stCxn id="1035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338" name="Google Shape;10338;p9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4" name="Google Shape;10354;p99"/>
          <p:cNvGrpSpPr/>
          <p:nvPr/>
        </p:nvGrpSpPr>
        <p:grpSpPr>
          <a:xfrm>
            <a:off x="6846571" y="972829"/>
            <a:ext cx="1559809" cy="722610"/>
            <a:chOff x="634175" y="2986275"/>
            <a:chExt cx="3147949" cy="1458344"/>
          </a:xfrm>
        </p:grpSpPr>
        <p:cxnSp>
          <p:nvCxnSpPr>
            <p:cNvPr id="10355" name="Google Shape;10355;p99"/>
            <p:cNvCxnSpPr>
              <a:stCxn id="10356" idx="4"/>
              <a:endCxn id="1035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358" name="Google Shape;10358;p99"/>
            <p:cNvCxnSpPr>
              <a:stCxn id="10357" idx="0"/>
              <a:endCxn id="1035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360" name="Google Shape;10360;p99"/>
            <p:cNvCxnSpPr>
              <a:stCxn id="10359" idx="4"/>
              <a:endCxn id="1036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362" name="Google Shape;10362;p99"/>
            <p:cNvCxnSpPr>
              <a:stCxn id="10361" idx="0"/>
              <a:endCxn id="1036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363" name="Google Shape;10363;p9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359" name="Google Shape;10359;p9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356" name="Google Shape;10356;p9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361" name="Google Shape;10361;p9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357" name="Google Shape;10357;p9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364" name="Google Shape;10364;p99"/>
          <p:cNvGrpSpPr/>
          <p:nvPr/>
        </p:nvGrpSpPr>
        <p:grpSpPr>
          <a:xfrm>
            <a:off x="3500361" y="2682737"/>
            <a:ext cx="1570719" cy="294123"/>
            <a:chOff x="998425" y="1182125"/>
            <a:chExt cx="1065400" cy="199500"/>
          </a:xfrm>
        </p:grpSpPr>
        <p:sp>
          <p:nvSpPr>
            <p:cNvPr id="10365" name="Google Shape;10365;p9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99"/>
          <p:cNvGrpSpPr/>
          <p:nvPr/>
        </p:nvGrpSpPr>
        <p:grpSpPr>
          <a:xfrm>
            <a:off x="6843617" y="1800224"/>
            <a:ext cx="1565716" cy="366729"/>
            <a:chOff x="1247650" y="2075423"/>
            <a:chExt cx="6648477" cy="1557238"/>
          </a:xfrm>
        </p:grpSpPr>
        <p:sp>
          <p:nvSpPr>
            <p:cNvPr id="10371" name="Google Shape;10371;p9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99"/>
          <p:cNvGrpSpPr/>
          <p:nvPr/>
        </p:nvGrpSpPr>
        <p:grpSpPr>
          <a:xfrm>
            <a:off x="6827929" y="2949039"/>
            <a:ext cx="1597061" cy="663440"/>
            <a:chOff x="6796238" y="3158297"/>
            <a:chExt cx="1630319" cy="677257"/>
          </a:xfrm>
        </p:grpSpPr>
        <p:cxnSp>
          <p:nvCxnSpPr>
            <p:cNvPr id="10378" name="Google Shape;10378;p9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379" name="Google Shape;10379;p9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380" name="Google Shape;10380;p9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381" name="Google Shape;10381;p9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382" name="Google Shape;10382;p99"/>
            <p:cNvGrpSpPr/>
            <p:nvPr/>
          </p:nvGrpSpPr>
          <p:grpSpPr>
            <a:xfrm>
              <a:off x="6796238" y="3311904"/>
              <a:ext cx="1630319" cy="377697"/>
              <a:chOff x="6796238" y="3311904"/>
              <a:chExt cx="1630319" cy="377697"/>
            </a:xfrm>
          </p:grpSpPr>
          <p:sp>
            <p:nvSpPr>
              <p:cNvPr id="10383" name="Google Shape;10383;p9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6" name="Google Shape;10386;p99"/>
          <p:cNvGrpSpPr/>
          <p:nvPr/>
        </p:nvGrpSpPr>
        <p:grpSpPr>
          <a:xfrm>
            <a:off x="5349067" y="970431"/>
            <a:ext cx="1368606" cy="1593805"/>
            <a:chOff x="1839112" y="2209163"/>
            <a:chExt cx="1918159" cy="2233784"/>
          </a:xfrm>
        </p:grpSpPr>
        <p:sp>
          <p:nvSpPr>
            <p:cNvPr id="10387" name="Google Shape;10387;p9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0" name="Google Shape;10390;p99"/>
            <p:cNvCxnSpPr>
              <a:stCxn id="10387" idx="6"/>
              <a:endCxn id="1038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391" name="Google Shape;10391;p99"/>
            <p:cNvCxnSpPr>
              <a:stCxn id="10388" idx="4"/>
              <a:endCxn id="1039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393" name="Google Shape;10393;p99"/>
            <p:cNvCxnSpPr>
              <a:stCxn id="10392" idx="6"/>
              <a:endCxn id="1038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394" name="Google Shape;10394;p99"/>
            <p:cNvCxnSpPr>
              <a:stCxn id="10389" idx="4"/>
              <a:endCxn id="1039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392" name="Google Shape;10392;p9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7" name="Google Shape;10397;p99"/>
            <p:cNvCxnSpPr>
              <a:endCxn id="1039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398" name="Google Shape;10398;p99"/>
          <p:cNvGrpSpPr/>
          <p:nvPr/>
        </p:nvGrpSpPr>
        <p:grpSpPr>
          <a:xfrm>
            <a:off x="3481440" y="976667"/>
            <a:ext cx="1637968" cy="154942"/>
            <a:chOff x="238125" y="2506075"/>
            <a:chExt cx="7115411" cy="673075"/>
          </a:xfrm>
        </p:grpSpPr>
        <p:sp>
          <p:nvSpPr>
            <p:cNvPr id="10399" name="Google Shape;10399;p9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99"/>
          <p:cNvGrpSpPr/>
          <p:nvPr/>
        </p:nvGrpSpPr>
        <p:grpSpPr>
          <a:xfrm>
            <a:off x="720125" y="1298264"/>
            <a:ext cx="2476762" cy="91743"/>
            <a:chOff x="1464850" y="436376"/>
            <a:chExt cx="6001362" cy="222300"/>
          </a:xfrm>
        </p:grpSpPr>
        <p:sp>
          <p:nvSpPr>
            <p:cNvPr id="10405" name="Google Shape;10405;p9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9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10" name="Google Shape;10410;p9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411" name="Google Shape;10411;p9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412" name="Google Shape;10412;p9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413" name="Google Shape;10413;p9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414" name="Google Shape;10414;p99"/>
          <p:cNvGrpSpPr/>
          <p:nvPr/>
        </p:nvGrpSpPr>
        <p:grpSpPr>
          <a:xfrm>
            <a:off x="706392" y="2533730"/>
            <a:ext cx="1452710" cy="651923"/>
            <a:chOff x="803162" y="2667727"/>
            <a:chExt cx="1411906" cy="633611"/>
          </a:xfrm>
        </p:grpSpPr>
        <p:cxnSp>
          <p:nvCxnSpPr>
            <p:cNvPr id="10415" name="Google Shape;10415;p99"/>
            <p:cNvCxnSpPr>
              <a:stCxn id="10416" idx="2"/>
              <a:endCxn id="1041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418" name="Google Shape;10418;p99"/>
            <p:cNvCxnSpPr>
              <a:stCxn id="10419" idx="0"/>
              <a:endCxn id="1041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420" name="Google Shape;10420;p99"/>
            <p:cNvCxnSpPr>
              <a:stCxn id="10419" idx="2"/>
              <a:endCxn id="1042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422" name="Google Shape;10422;p99"/>
            <p:cNvCxnSpPr>
              <a:stCxn id="10423" idx="0"/>
              <a:endCxn id="1041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424" name="Google Shape;10424;p99"/>
            <p:cNvCxnSpPr>
              <a:stCxn id="10417" idx="2"/>
              <a:endCxn id="1042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426" name="Google Shape;10426;p99"/>
            <p:cNvCxnSpPr>
              <a:stCxn id="10427" idx="0"/>
              <a:endCxn id="1041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423" name="Google Shape;10423;p9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21" name="Google Shape;10421;p9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27" name="Google Shape;10427;p9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25" name="Google Shape;10425;p9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17" name="Google Shape;10417;p9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19" name="Google Shape;10419;p9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416" name="Google Shape;10416;p9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428" name="Google Shape;10428;p99"/>
          <p:cNvGrpSpPr/>
          <p:nvPr/>
        </p:nvGrpSpPr>
        <p:grpSpPr>
          <a:xfrm>
            <a:off x="706394" y="969268"/>
            <a:ext cx="2518541" cy="209309"/>
            <a:chOff x="803163" y="1111966"/>
            <a:chExt cx="2447800" cy="203430"/>
          </a:xfrm>
        </p:grpSpPr>
        <p:grpSp>
          <p:nvGrpSpPr>
            <p:cNvPr id="10429" name="Google Shape;10429;p99"/>
            <p:cNvGrpSpPr/>
            <p:nvPr/>
          </p:nvGrpSpPr>
          <p:grpSpPr>
            <a:xfrm>
              <a:off x="1958180" y="1111966"/>
              <a:ext cx="588019" cy="121396"/>
              <a:chOff x="4808316" y="2800065"/>
              <a:chExt cx="1999386" cy="412910"/>
            </a:xfrm>
          </p:grpSpPr>
          <p:sp>
            <p:nvSpPr>
              <p:cNvPr id="10430" name="Google Shape;10430;p9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1" name="Google Shape;10431;p99"/>
              <p:cNvGrpSpPr/>
              <p:nvPr/>
            </p:nvGrpSpPr>
            <p:grpSpPr>
              <a:xfrm>
                <a:off x="4808316" y="2800065"/>
                <a:ext cx="92400" cy="411825"/>
                <a:chOff x="845575" y="2563700"/>
                <a:chExt cx="92400" cy="411825"/>
              </a:xfrm>
            </p:grpSpPr>
            <p:cxnSp>
              <p:nvCxnSpPr>
                <p:cNvPr id="10432" name="Google Shape;10432;p9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433" name="Google Shape;10433;p9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434" name="Google Shape;10434;p9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435" name="Google Shape;10435;p9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6" name="Google Shape;10436;p99"/>
            <p:cNvGrpSpPr/>
            <p:nvPr/>
          </p:nvGrpSpPr>
          <p:grpSpPr>
            <a:xfrm>
              <a:off x="803163" y="1111974"/>
              <a:ext cx="591158" cy="121545"/>
              <a:chOff x="803163" y="1111974"/>
              <a:chExt cx="591158" cy="121545"/>
            </a:xfrm>
          </p:grpSpPr>
          <p:grpSp>
            <p:nvGrpSpPr>
              <p:cNvPr id="10437" name="Google Shape;10437;p99"/>
              <p:cNvGrpSpPr/>
              <p:nvPr/>
            </p:nvGrpSpPr>
            <p:grpSpPr>
              <a:xfrm>
                <a:off x="803163" y="1111974"/>
                <a:ext cx="27175" cy="121077"/>
                <a:chOff x="845575" y="2563700"/>
                <a:chExt cx="92400" cy="411825"/>
              </a:xfrm>
            </p:grpSpPr>
            <p:cxnSp>
              <p:nvCxnSpPr>
                <p:cNvPr id="10438" name="Google Shape;10438;p9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439" name="Google Shape;10439;p9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0" name="Google Shape;10440;p9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99"/>
            <p:cNvGrpSpPr/>
            <p:nvPr/>
          </p:nvGrpSpPr>
          <p:grpSpPr>
            <a:xfrm>
              <a:off x="1381910" y="1194219"/>
              <a:ext cx="588341" cy="121177"/>
              <a:chOff x="1381910" y="1194219"/>
              <a:chExt cx="588341" cy="121177"/>
            </a:xfrm>
          </p:grpSpPr>
          <p:grpSp>
            <p:nvGrpSpPr>
              <p:cNvPr id="10442" name="Google Shape;10442;p99"/>
              <p:cNvGrpSpPr/>
              <p:nvPr/>
            </p:nvGrpSpPr>
            <p:grpSpPr>
              <a:xfrm rot="10800000">
                <a:off x="1381910" y="1194319"/>
                <a:ext cx="27175" cy="121077"/>
                <a:chOff x="2070100" y="2563700"/>
                <a:chExt cx="92400" cy="411825"/>
              </a:xfrm>
            </p:grpSpPr>
            <p:cxnSp>
              <p:nvCxnSpPr>
                <p:cNvPr id="10443" name="Google Shape;10443;p9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444" name="Google Shape;10444;p9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9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99"/>
            <p:cNvGrpSpPr/>
            <p:nvPr/>
          </p:nvGrpSpPr>
          <p:grpSpPr>
            <a:xfrm>
              <a:off x="2532079" y="1194219"/>
              <a:ext cx="704927" cy="121177"/>
              <a:chOff x="2532079" y="1194219"/>
              <a:chExt cx="704927" cy="121177"/>
            </a:xfrm>
          </p:grpSpPr>
          <p:grpSp>
            <p:nvGrpSpPr>
              <p:cNvPr id="10447" name="Google Shape;10447;p99"/>
              <p:cNvGrpSpPr/>
              <p:nvPr/>
            </p:nvGrpSpPr>
            <p:grpSpPr>
              <a:xfrm rot="10800000">
                <a:off x="2532079" y="1194319"/>
                <a:ext cx="27175" cy="121077"/>
                <a:chOff x="2070100" y="2563700"/>
                <a:chExt cx="92400" cy="411825"/>
              </a:xfrm>
            </p:grpSpPr>
            <p:cxnSp>
              <p:nvCxnSpPr>
                <p:cNvPr id="10448" name="Google Shape;10448;p9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449" name="Google Shape;10449;p9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9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1" name="Google Shape;10451;p99"/>
          <p:cNvGrpSpPr/>
          <p:nvPr/>
        </p:nvGrpSpPr>
        <p:grpSpPr>
          <a:xfrm>
            <a:off x="3499404" y="3665900"/>
            <a:ext cx="1567778" cy="491677"/>
            <a:chOff x="5194708" y="3484366"/>
            <a:chExt cx="3148148" cy="987304"/>
          </a:xfrm>
        </p:grpSpPr>
        <p:grpSp>
          <p:nvGrpSpPr>
            <p:cNvPr id="10452" name="Google Shape;10452;p99"/>
            <p:cNvGrpSpPr/>
            <p:nvPr/>
          </p:nvGrpSpPr>
          <p:grpSpPr>
            <a:xfrm>
              <a:off x="7531521" y="3484366"/>
              <a:ext cx="811335" cy="987304"/>
              <a:chOff x="3379425" y="1617275"/>
              <a:chExt cx="1090650" cy="1327200"/>
            </a:xfrm>
          </p:grpSpPr>
          <p:sp>
            <p:nvSpPr>
              <p:cNvPr id="10453" name="Google Shape;10453;p9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99"/>
            <p:cNvGrpSpPr/>
            <p:nvPr/>
          </p:nvGrpSpPr>
          <p:grpSpPr>
            <a:xfrm>
              <a:off x="6752546" y="3484366"/>
              <a:ext cx="811428" cy="987304"/>
              <a:chOff x="2332275" y="1617275"/>
              <a:chExt cx="1090775" cy="1327200"/>
            </a:xfrm>
          </p:grpSpPr>
          <p:sp>
            <p:nvSpPr>
              <p:cNvPr id="10457" name="Google Shape;10457;p9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99"/>
            <p:cNvGrpSpPr/>
            <p:nvPr/>
          </p:nvGrpSpPr>
          <p:grpSpPr>
            <a:xfrm>
              <a:off x="5973664" y="3484366"/>
              <a:ext cx="811335" cy="987304"/>
              <a:chOff x="1285250" y="1617275"/>
              <a:chExt cx="1090650" cy="1327200"/>
            </a:xfrm>
          </p:grpSpPr>
          <p:sp>
            <p:nvSpPr>
              <p:cNvPr id="10461" name="Google Shape;10461;p9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9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9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99"/>
            <p:cNvGrpSpPr/>
            <p:nvPr/>
          </p:nvGrpSpPr>
          <p:grpSpPr>
            <a:xfrm>
              <a:off x="5194708" y="3484366"/>
              <a:ext cx="811409" cy="987304"/>
              <a:chOff x="238125" y="1617275"/>
              <a:chExt cx="1090750" cy="1327200"/>
            </a:xfrm>
          </p:grpSpPr>
          <p:sp>
            <p:nvSpPr>
              <p:cNvPr id="10465" name="Google Shape;10465;p9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68" name="Google Shape;10468;p99"/>
          <p:cNvGrpSpPr/>
          <p:nvPr/>
        </p:nvGrpSpPr>
        <p:grpSpPr>
          <a:xfrm>
            <a:off x="3460013" y="3146311"/>
            <a:ext cx="1616964" cy="346256"/>
            <a:chOff x="1808063" y="4294338"/>
            <a:chExt cx="3370782" cy="721817"/>
          </a:xfrm>
        </p:grpSpPr>
        <p:sp>
          <p:nvSpPr>
            <p:cNvPr id="10469" name="Google Shape;10469;p9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9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99"/>
          <p:cNvGrpSpPr/>
          <p:nvPr/>
        </p:nvGrpSpPr>
        <p:grpSpPr>
          <a:xfrm>
            <a:off x="738225" y="3432340"/>
            <a:ext cx="1295882" cy="646587"/>
            <a:chOff x="834100" y="3642869"/>
            <a:chExt cx="1259483" cy="628426"/>
          </a:xfrm>
        </p:grpSpPr>
        <p:sp>
          <p:nvSpPr>
            <p:cNvPr id="10480" name="Google Shape;10480;p9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9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9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5" name="Google Shape;10505;p99"/>
            <p:cNvGrpSpPr/>
            <p:nvPr/>
          </p:nvGrpSpPr>
          <p:grpSpPr>
            <a:xfrm>
              <a:off x="1360364" y="3847835"/>
              <a:ext cx="208119" cy="224359"/>
              <a:chOff x="1360769" y="3847100"/>
              <a:chExt cx="208119" cy="224359"/>
            </a:xfrm>
          </p:grpSpPr>
          <p:sp>
            <p:nvSpPr>
              <p:cNvPr id="10506" name="Google Shape;10506;p9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9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9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6" name="Google Shape;10526;p9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9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99"/>
          <p:cNvGrpSpPr/>
          <p:nvPr/>
        </p:nvGrpSpPr>
        <p:grpSpPr>
          <a:xfrm rot="5400000">
            <a:off x="5951338" y="3228837"/>
            <a:ext cx="164064" cy="1414916"/>
            <a:chOff x="4428249" y="1369375"/>
            <a:chExt cx="36905" cy="429569"/>
          </a:xfrm>
        </p:grpSpPr>
        <p:sp>
          <p:nvSpPr>
            <p:cNvPr id="10541" name="Google Shape;10541;p9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99"/>
          <p:cNvGrpSpPr/>
          <p:nvPr/>
        </p:nvGrpSpPr>
        <p:grpSpPr>
          <a:xfrm rot="10800000" flipH="1">
            <a:off x="5323767" y="2817380"/>
            <a:ext cx="1419207" cy="24808"/>
            <a:chOff x="219558" y="4738465"/>
            <a:chExt cx="5852400" cy="102300"/>
          </a:xfrm>
        </p:grpSpPr>
        <p:cxnSp>
          <p:nvCxnSpPr>
            <p:cNvPr id="10574" name="Google Shape;10574;p9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575" name="Google Shape;10575;p9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99"/>
          <p:cNvGrpSpPr/>
          <p:nvPr/>
        </p:nvGrpSpPr>
        <p:grpSpPr>
          <a:xfrm>
            <a:off x="5335086" y="3190444"/>
            <a:ext cx="1396570" cy="385016"/>
            <a:chOff x="5286284" y="2966544"/>
            <a:chExt cx="1396570" cy="385016"/>
          </a:xfrm>
        </p:grpSpPr>
        <p:cxnSp>
          <p:nvCxnSpPr>
            <p:cNvPr id="10581" name="Google Shape;10581;p9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582" name="Google Shape;10582;p9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583" name="Google Shape;10583;p99"/>
            <p:cNvGrpSpPr/>
            <p:nvPr/>
          </p:nvGrpSpPr>
          <p:grpSpPr>
            <a:xfrm>
              <a:off x="5287688" y="3173364"/>
              <a:ext cx="1395166" cy="74100"/>
              <a:chOff x="5287688" y="3173364"/>
              <a:chExt cx="1395166" cy="74100"/>
            </a:xfrm>
          </p:grpSpPr>
          <p:cxnSp>
            <p:nvCxnSpPr>
              <p:cNvPr id="10584" name="Google Shape;10584;p9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585" name="Google Shape;10585;p9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586" name="Google Shape;10586;p9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587" name="Google Shape;10587;p9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588" name="Google Shape;10588;p9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589" name="Google Shape;10589;p9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590" name="Google Shape;10590;p9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591" name="Google Shape;10591;p9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592" name="Google Shape;10592;p9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593" name="Google Shape;10593;p99"/>
          <p:cNvGrpSpPr/>
          <p:nvPr/>
        </p:nvGrpSpPr>
        <p:grpSpPr>
          <a:xfrm>
            <a:off x="2021151" y="1609220"/>
            <a:ext cx="1182276" cy="662027"/>
            <a:chOff x="2029517" y="1732295"/>
            <a:chExt cx="1149068" cy="643432"/>
          </a:xfrm>
        </p:grpSpPr>
        <p:grpSp>
          <p:nvGrpSpPr>
            <p:cNvPr id="10594" name="Google Shape;10594;p99"/>
            <p:cNvGrpSpPr/>
            <p:nvPr/>
          </p:nvGrpSpPr>
          <p:grpSpPr>
            <a:xfrm>
              <a:off x="2708660" y="1746937"/>
              <a:ext cx="455427" cy="244429"/>
              <a:chOff x="2700693" y="1746937"/>
              <a:chExt cx="455427" cy="244429"/>
            </a:xfrm>
          </p:grpSpPr>
          <p:grpSp>
            <p:nvGrpSpPr>
              <p:cNvPr id="10595" name="Google Shape;10595;p99"/>
              <p:cNvGrpSpPr/>
              <p:nvPr/>
            </p:nvGrpSpPr>
            <p:grpSpPr>
              <a:xfrm>
                <a:off x="2905682" y="1782817"/>
                <a:ext cx="250438" cy="208549"/>
                <a:chOff x="2905682" y="1782817"/>
                <a:chExt cx="250438" cy="208549"/>
              </a:xfrm>
            </p:grpSpPr>
            <p:cxnSp>
              <p:nvCxnSpPr>
                <p:cNvPr id="10596" name="Google Shape;10596;p9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597" name="Google Shape;10597;p9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99"/>
              <p:cNvGrpSpPr/>
              <p:nvPr/>
            </p:nvGrpSpPr>
            <p:grpSpPr>
              <a:xfrm>
                <a:off x="2700693" y="1746937"/>
                <a:ext cx="449967" cy="72374"/>
                <a:chOff x="2700693" y="1746937"/>
                <a:chExt cx="449967" cy="72374"/>
              </a:xfrm>
            </p:grpSpPr>
            <p:cxnSp>
              <p:nvCxnSpPr>
                <p:cNvPr id="10599" name="Google Shape;10599;p9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600" name="Google Shape;10600;p9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1" name="Google Shape;10601;p99"/>
            <p:cNvGrpSpPr/>
            <p:nvPr/>
          </p:nvGrpSpPr>
          <p:grpSpPr>
            <a:xfrm>
              <a:off x="2029517" y="1732295"/>
              <a:ext cx="1149068" cy="643432"/>
              <a:chOff x="2029517" y="1732295"/>
              <a:chExt cx="1149068" cy="643432"/>
            </a:xfrm>
          </p:grpSpPr>
          <p:grpSp>
            <p:nvGrpSpPr>
              <p:cNvPr id="10602" name="Google Shape;10602;p99"/>
              <p:cNvGrpSpPr/>
              <p:nvPr/>
            </p:nvGrpSpPr>
            <p:grpSpPr>
              <a:xfrm>
                <a:off x="2703618" y="2103152"/>
                <a:ext cx="474966" cy="260017"/>
                <a:chOff x="2703618" y="2103152"/>
                <a:chExt cx="474966" cy="260017"/>
              </a:xfrm>
            </p:grpSpPr>
            <p:grpSp>
              <p:nvGrpSpPr>
                <p:cNvPr id="10603" name="Google Shape;10603;p99"/>
                <p:cNvGrpSpPr/>
                <p:nvPr/>
              </p:nvGrpSpPr>
              <p:grpSpPr>
                <a:xfrm>
                  <a:off x="2703618" y="2290640"/>
                  <a:ext cx="450291" cy="72529"/>
                  <a:chOff x="2703618" y="2290640"/>
                  <a:chExt cx="450291" cy="72529"/>
                </a:xfrm>
              </p:grpSpPr>
              <p:cxnSp>
                <p:nvCxnSpPr>
                  <p:cNvPr id="10604" name="Google Shape;10604;p9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605" name="Google Shape;10605;p9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99"/>
                <p:cNvGrpSpPr/>
                <p:nvPr/>
              </p:nvGrpSpPr>
              <p:grpSpPr>
                <a:xfrm>
                  <a:off x="2908607" y="2103152"/>
                  <a:ext cx="269977" cy="223538"/>
                  <a:chOff x="2908607" y="2103152"/>
                  <a:chExt cx="269977" cy="223538"/>
                </a:xfrm>
              </p:grpSpPr>
              <p:cxnSp>
                <p:nvCxnSpPr>
                  <p:cNvPr id="10607" name="Google Shape;10607;p9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608" name="Google Shape;10608;p9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09" name="Google Shape;10609;p99"/>
              <p:cNvGrpSpPr/>
              <p:nvPr/>
            </p:nvGrpSpPr>
            <p:grpSpPr>
              <a:xfrm>
                <a:off x="2029517" y="1732295"/>
                <a:ext cx="685827" cy="643432"/>
                <a:chOff x="2029517" y="1732295"/>
                <a:chExt cx="685827" cy="643432"/>
              </a:xfrm>
            </p:grpSpPr>
            <p:sp>
              <p:nvSpPr>
                <p:cNvPr id="10610" name="Google Shape;10610;p9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99"/>
                <p:cNvGrpSpPr/>
                <p:nvPr/>
              </p:nvGrpSpPr>
              <p:grpSpPr>
                <a:xfrm>
                  <a:off x="2158948" y="1732295"/>
                  <a:ext cx="556396" cy="333108"/>
                  <a:chOff x="2158948" y="1732295"/>
                  <a:chExt cx="556396" cy="333108"/>
                </a:xfrm>
              </p:grpSpPr>
              <p:cxnSp>
                <p:nvCxnSpPr>
                  <p:cNvPr id="10612" name="Google Shape;10612;p9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613" name="Google Shape;10613;p9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99"/>
                <p:cNvGrpSpPr/>
                <p:nvPr/>
              </p:nvGrpSpPr>
              <p:grpSpPr>
                <a:xfrm>
                  <a:off x="2159908" y="2065057"/>
                  <a:ext cx="550884" cy="310670"/>
                  <a:chOff x="2159908" y="2065057"/>
                  <a:chExt cx="550884" cy="310670"/>
                </a:xfrm>
              </p:grpSpPr>
              <p:cxnSp>
                <p:nvCxnSpPr>
                  <p:cNvPr id="10615" name="Google Shape;10615;p9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616" name="Google Shape;10616;p9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617" name="Google Shape;10617;p99"/>
          <p:cNvGrpSpPr/>
          <p:nvPr/>
        </p:nvGrpSpPr>
        <p:grpSpPr>
          <a:xfrm>
            <a:off x="706400" y="1556833"/>
            <a:ext cx="962651" cy="810058"/>
            <a:chOff x="844912" y="1681380"/>
            <a:chExt cx="935611" cy="787305"/>
          </a:xfrm>
        </p:grpSpPr>
        <p:grpSp>
          <p:nvGrpSpPr>
            <p:cNvPr id="10618" name="Google Shape;10618;p99"/>
            <p:cNvGrpSpPr/>
            <p:nvPr/>
          </p:nvGrpSpPr>
          <p:grpSpPr>
            <a:xfrm>
              <a:off x="844912" y="1819635"/>
              <a:ext cx="329836" cy="510016"/>
              <a:chOff x="844912" y="1819635"/>
              <a:chExt cx="329836" cy="510016"/>
            </a:xfrm>
          </p:grpSpPr>
          <p:sp>
            <p:nvSpPr>
              <p:cNvPr id="10619" name="Google Shape;10619;p9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99"/>
            <p:cNvGrpSpPr/>
            <p:nvPr/>
          </p:nvGrpSpPr>
          <p:grpSpPr>
            <a:xfrm>
              <a:off x="1284601" y="2158168"/>
              <a:ext cx="495923" cy="310517"/>
              <a:chOff x="1284601" y="2158168"/>
              <a:chExt cx="495923" cy="310517"/>
            </a:xfrm>
          </p:grpSpPr>
          <p:sp>
            <p:nvSpPr>
              <p:cNvPr id="10626" name="Google Shape;10626;p9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7" name="Google Shape;10627;p99"/>
              <p:cNvGrpSpPr/>
              <p:nvPr/>
            </p:nvGrpSpPr>
            <p:grpSpPr>
              <a:xfrm>
                <a:off x="1507666" y="2158168"/>
                <a:ext cx="272858" cy="310517"/>
                <a:chOff x="1507666" y="2158168"/>
                <a:chExt cx="272858" cy="310517"/>
              </a:xfrm>
            </p:grpSpPr>
            <p:grpSp>
              <p:nvGrpSpPr>
                <p:cNvPr id="10628" name="Google Shape;10628;p99"/>
                <p:cNvGrpSpPr/>
                <p:nvPr/>
              </p:nvGrpSpPr>
              <p:grpSpPr>
                <a:xfrm>
                  <a:off x="1507666" y="2176104"/>
                  <a:ext cx="166395" cy="273149"/>
                  <a:chOff x="1507666" y="2176104"/>
                  <a:chExt cx="166395" cy="273149"/>
                </a:xfrm>
              </p:grpSpPr>
              <p:sp>
                <p:nvSpPr>
                  <p:cNvPr id="10629" name="Google Shape;10629;p9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6" name="Google Shape;10636;p9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38" name="Google Shape;10638;p99"/>
            <p:cNvGrpSpPr/>
            <p:nvPr/>
          </p:nvGrpSpPr>
          <p:grpSpPr>
            <a:xfrm>
              <a:off x="1284601" y="1681380"/>
              <a:ext cx="495923" cy="310517"/>
              <a:chOff x="1284601" y="1681380"/>
              <a:chExt cx="495923" cy="310517"/>
            </a:xfrm>
          </p:grpSpPr>
          <p:sp>
            <p:nvSpPr>
              <p:cNvPr id="10639" name="Google Shape;10639;p9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99"/>
              <p:cNvGrpSpPr/>
              <p:nvPr/>
            </p:nvGrpSpPr>
            <p:grpSpPr>
              <a:xfrm>
                <a:off x="1507666" y="1681380"/>
                <a:ext cx="272858" cy="310517"/>
                <a:chOff x="1507666" y="1681380"/>
                <a:chExt cx="272858" cy="310517"/>
              </a:xfrm>
            </p:grpSpPr>
            <p:grpSp>
              <p:nvGrpSpPr>
                <p:cNvPr id="10641" name="Google Shape;10641;p99"/>
                <p:cNvGrpSpPr/>
                <p:nvPr/>
              </p:nvGrpSpPr>
              <p:grpSpPr>
                <a:xfrm>
                  <a:off x="1507666" y="1700120"/>
                  <a:ext cx="166395" cy="272984"/>
                  <a:chOff x="1507666" y="1700120"/>
                  <a:chExt cx="166395" cy="272984"/>
                </a:xfrm>
              </p:grpSpPr>
              <p:sp>
                <p:nvSpPr>
                  <p:cNvPr id="10642" name="Google Shape;10642;p9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9" name="Google Shape;10649;p9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51" name="Google Shape;10651;p99"/>
          <p:cNvGrpSpPr/>
          <p:nvPr/>
        </p:nvGrpSpPr>
        <p:grpSpPr>
          <a:xfrm>
            <a:off x="6815341" y="2324262"/>
            <a:ext cx="1622269" cy="552443"/>
            <a:chOff x="6894650" y="2574740"/>
            <a:chExt cx="1445100" cy="492111"/>
          </a:xfrm>
        </p:grpSpPr>
        <p:sp>
          <p:nvSpPr>
            <p:cNvPr id="10652" name="Google Shape;10652;p9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57" name="Google Shape;10657;p9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658" name="Google Shape;10658;p99"/>
          <p:cNvGrpSpPr/>
          <p:nvPr/>
        </p:nvGrpSpPr>
        <p:grpSpPr>
          <a:xfrm>
            <a:off x="6834884" y="3698518"/>
            <a:ext cx="1583206" cy="475705"/>
            <a:chOff x="6953919" y="3907920"/>
            <a:chExt cx="1377300" cy="475705"/>
          </a:xfrm>
        </p:grpSpPr>
        <p:cxnSp>
          <p:nvCxnSpPr>
            <p:cNvPr id="10659" name="Google Shape;10659;p9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660" name="Google Shape;10660;p9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661" name="Google Shape;10661;p9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662" name="Google Shape;10662;p9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663" name="Google Shape;10663;p9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664" name="Google Shape;10664;p99"/>
          <p:cNvGrpSpPr/>
          <p:nvPr/>
        </p:nvGrpSpPr>
        <p:grpSpPr>
          <a:xfrm>
            <a:off x="2338472" y="2459663"/>
            <a:ext cx="836286" cy="824529"/>
            <a:chOff x="2389399" y="2595741"/>
            <a:chExt cx="812796" cy="801369"/>
          </a:xfrm>
        </p:grpSpPr>
        <p:grpSp>
          <p:nvGrpSpPr>
            <p:cNvPr id="10665" name="Google Shape;10665;p99"/>
            <p:cNvGrpSpPr/>
            <p:nvPr/>
          </p:nvGrpSpPr>
          <p:grpSpPr>
            <a:xfrm>
              <a:off x="2492145" y="2881565"/>
              <a:ext cx="607300" cy="229751"/>
              <a:chOff x="2492145" y="2881565"/>
              <a:chExt cx="607300" cy="229751"/>
            </a:xfrm>
          </p:grpSpPr>
          <p:sp>
            <p:nvSpPr>
              <p:cNvPr id="10666" name="Google Shape;10666;p9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99"/>
            <p:cNvGrpSpPr/>
            <p:nvPr/>
          </p:nvGrpSpPr>
          <p:grpSpPr>
            <a:xfrm>
              <a:off x="2389399" y="2595741"/>
              <a:ext cx="812796" cy="296825"/>
              <a:chOff x="2389399" y="2595741"/>
              <a:chExt cx="812796" cy="296825"/>
            </a:xfrm>
          </p:grpSpPr>
          <p:grpSp>
            <p:nvGrpSpPr>
              <p:cNvPr id="10670" name="Google Shape;10670;p99"/>
              <p:cNvGrpSpPr/>
              <p:nvPr/>
            </p:nvGrpSpPr>
            <p:grpSpPr>
              <a:xfrm>
                <a:off x="2389399" y="2595741"/>
                <a:ext cx="363638" cy="296825"/>
                <a:chOff x="2389399" y="2595741"/>
                <a:chExt cx="363638" cy="296825"/>
              </a:xfrm>
            </p:grpSpPr>
            <p:grpSp>
              <p:nvGrpSpPr>
                <p:cNvPr id="10671" name="Google Shape;10671;p99"/>
                <p:cNvGrpSpPr/>
                <p:nvPr/>
              </p:nvGrpSpPr>
              <p:grpSpPr>
                <a:xfrm>
                  <a:off x="2493852" y="2794333"/>
                  <a:ext cx="259185" cy="98232"/>
                  <a:chOff x="2493852" y="2794333"/>
                  <a:chExt cx="259185" cy="98232"/>
                </a:xfrm>
              </p:grpSpPr>
              <p:sp>
                <p:nvSpPr>
                  <p:cNvPr id="10672" name="Google Shape;10672;p9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99"/>
                <p:cNvGrpSpPr/>
                <p:nvPr/>
              </p:nvGrpSpPr>
              <p:grpSpPr>
                <a:xfrm>
                  <a:off x="2389399" y="2595741"/>
                  <a:ext cx="224343" cy="182054"/>
                  <a:chOff x="2389399" y="2595741"/>
                  <a:chExt cx="224343" cy="182054"/>
                </a:xfrm>
              </p:grpSpPr>
              <p:sp>
                <p:nvSpPr>
                  <p:cNvPr id="10676" name="Google Shape;10676;p9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78" name="Google Shape;10678;p99"/>
              <p:cNvGrpSpPr/>
              <p:nvPr/>
            </p:nvGrpSpPr>
            <p:grpSpPr>
              <a:xfrm>
                <a:off x="2683630" y="2595741"/>
                <a:ext cx="224334" cy="296825"/>
                <a:chOff x="2683630" y="2595741"/>
                <a:chExt cx="224334" cy="296825"/>
              </a:xfrm>
            </p:grpSpPr>
            <p:grpSp>
              <p:nvGrpSpPr>
                <p:cNvPr id="10679" name="Google Shape;10679;p99"/>
                <p:cNvGrpSpPr/>
                <p:nvPr/>
              </p:nvGrpSpPr>
              <p:grpSpPr>
                <a:xfrm>
                  <a:off x="2788083" y="2794333"/>
                  <a:ext cx="15356" cy="98232"/>
                  <a:chOff x="2788083" y="2794333"/>
                  <a:chExt cx="15356" cy="98232"/>
                </a:xfrm>
              </p:grpSpPr>
              <p:sp>
                <p:nvSpPr>
                  <p:cNvPr id="10680" name="Google Shape;10680;p9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99"/>
                <p:cNvGrpSpPr/>
                <p:nvPr/>
              </p:nvGrpSpPr>
              <p:grpSpPr>
                <a:xfrm>
                  <a:off x="2683630" y="2595741"/>
                  <a:ext cx="224334" cy="182054"/>
                  <a:chOff x="2683630" y="2595741"/>
                  <a:chExt cx="224334" cy="182054"/>
                </a:xfrm>
              </p:grpSpPr>
              <p:sp>
                <p:nvSpPr>
                  <p:cNvPr id="10684" name="Google Shape;10684;p9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86" name="Google Shape;10686;p99"/>
              <p:cNvGrpSpPr/>
              <p:nvPr/>
            </p:nvGrpSpPr>
            <p:grpSpPr>
              <a:xfrm>
                <a:off x="2838475" y="2595741"/>
                <a:ext cx="363719" cy="296825"/>
                <a:chOff x="2838475" y="2595741"/>
                <a:chExt cx="363719" cy="296825"/>
              </a:xfrm>
            </p:grpSpPr>
            <p:grpSp>
              <p:nvGrpSpPr>
                <p:cNvPr id="10687" name="Google Shape;10687;p99"/>
                <p:cNvGrpSpPr/>
                <p:nvPr/>
              </p:nvGrpSpPr>
              <p:grpSpPr>
                <a:xfrm>
                  <a:off x="2838475" y="2794333"/>
                  <a:ext cx="259185" cy="98232"/>
                  <a:chOff x="2838475" y="2794333"/>
                  <a:chExt cx="259185" cy="98232"/>
                </a:xfrm>
              </p:grpSpPr>
              <p:sp>
                <p:nvSpPr>
                  <p:cNvPr id="10688" name="Google Shape;10688;p9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99"/>
                <p:cNvGrpSpPr/>
                <p:nvPr/>
              </p:nvGrpSpPr>
              <p:grpSpPr>
                <a:xfrm>
                  <a:off x="2977852" y="2595741"/>
                  <a:ext cx="224343" cy="182054"/>
                  <a:chOff x="2977852" y="2595741"/>
                  <a:chExt cx="224343" cy="182054"/>
                </a:xfrm>
              </p:grpSpPr>
              <p:sp>
                <p:nvSpPr>
                  <p:cNvPr id="10692" name="Google Shape;10692;p9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694" name="Google Shape;10694;p99"/>
            <p:cNvGrpSpPr/>
            <p:nvPr/>
          </p:nvGrpSpPr>
          <p:grpSpPr>
            <a:xfrm>
              <a:off x="2389399" y="3100241"/>
              <a:ext cx="812796" cy="296869"/>
              <a:chOff x="2389399" y="3100241"/>
              <a:chExt cx="812796" cy="296869"/>
            </a:xfrm>
          </p:grpSpPr>
          <p:grpSp>
            <p:nvGrpSpPr>
              <p:cNvPr id="10695" name="Google Shape;10695;p99"/>
              <p:cNvGrpSpPr/>
              <p:nvPr/>
            </p:nvGrpSpPr>
            <p:grpSpPr>
              <a:xfrm>
                <a:off x="2683630" y="3100241"/>
                <a:ext cx="224334" cy="296869"/>
                <a:chOff x="2683630" y="3100241"/>
                <a:chExt cx="224334" cy="296869"/>
              </a:xfrm>
            </p:grpSpPr>
            <p:grpSp>
              <p:nvGrpSpPr>
                <p:cNvPr id="10696" name="Google Shape;10696;p99"/>
                <p:cNvGrpSpPr/>
                <p:nvPr/>
              </p:nvGrpSpPr>
              <p:grpSpPr>
                <a:xfrm>
                  <a:off x="2788083" y="3100241"/>
                  <a:ext cx="15356" cy="98237"/>
                  <a:chOff x="2788083" y="3100241"/>
                  <a:chExt cx="15356" cy="98237"/>
                </a:xfrm>
              </p:grpSpPr>
              <p:sp>
                <p:nvSpPr>
                  <p:cNvPr id="10697" name="Google Shape;10697;p9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99"/>
                <p:cNvGrpSpPr/>
                <p:nvPr/>
              </p:nvGrpSpPr>
              <p:grpSpPr>
                <a:xfrm>
                  <a:off x="2683630" y="3215065"/>
                  <a:ext cx="224334" cy="182045"/>
                  <a:chOff x="2683630" y="3215065"/>
                  <a:chExt cx="224334" cy="182045"/>
                </a:xfrm>
              </p:grpSpPr>
              <p:sp>
                <p:nvSpPr>
                  <p:cNvPr id="10701" name="Google Shape;10701;p9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3" name="Google Shape;10703;p99"/>
              <p:cNvGrpSpPr/>
              <p:nvPr/>
            </p:nvGrpSpPr>
            <p:grpSpPr>
              <a:xfrm>
                <a:off x="2389399" y="3100241"/>
                <a:ext cx="363638" cy="296869"/>
                <a:chOff x="2389399" y="3100241"/>
                <a:chExt cx="363638" cy="296869"/>
              </a:xfrm>
            </p:grpSpPr>
            <p:grpSp>
              <p:nvGrpSpPr>
                <p:cNvPr id="10704" name="Google Shape;10704;p99"/>
                <p:cNvGrpSpPr/>
                <p:nvPr/>
              </p:nvGrpSpPr>
              <p:grpSpPr>
                <a:xfrm>
                  <a:off x="2493852" y="3100241"/>
                  <a:ext cx="259185" cy="98237"/>
                  <a:chOff x="2493852" y="3100241"/>
                  <a:chExt cx="259185" cy="98237"/>
                </a:xfrm>
              </p:grpSpPr>
              <p:sp>
                <p:nvSpPr>
                  <p:cNvPr id="10705" name="Google Shape;10705;p9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99"/>
                <p:cNvGrpSpPr/>
                <p:nvPr/>
              </p:nvGrpSpPr>
              <p:grpSpPr>
                <a:xfrm>
                  <a:off x="2389399" y="3215065"/>
                  <a:ext cx="224343" cy="182045"/>
                  <a:chOff x="2389399" y="3215065"/>
                  <a:chExt cx="224343" cy="182045"/>
                </a:xfrm>
              </p:grpSpPr>
              <p:sp>
                <p:nvSpPr>
                  <p:cNvPr id="10709" name="Google Shape;10709;p9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99"/>
              <p:cNvGrpSpPr/>
              <p:nvPr/>
            </p:nvGrpSpPr>
            <p:grpSpPr>
              <a:xfrm>
                <a:off x="2838475" y="3100241"/>
                <a:ext cx="363719" cy="296869"/>
                <a:chOff x="2838475" y="3100241"/>
                <a:chExt cx="363719" cy="296869"/>
              </a:xfrm>
            </p:grpSpPr>
            <p:grpSp>
              <p:nvGrpSpPr>
                <p:cNvPr id="10712" name="Google Shape;10712;p99"/>
                <p:cNvGrpSpPr/>
                <p:nvPr/>
              </p:nvGrpSpPr>
              <p:grpSpPr>
                <a:xfrm>
                  <a:off x="2838475" y="3100241"/>
                  <a:ext cx="259185" cy="98237"/>
                  <a:chOff x="2838475" y="3100241"/>
                  <a:chExt cx="259185" cy="98237"/>
                </a:xfrm>
              </p:grpSpPr>
              <p:sp>
                <p:nvSpPr>
                  <p:cNvPr id="10713" name="Google Shape;10713;p9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99"/>
                <p:cNvGrpSpPr/>
                <p:nvPr/>
              </p:nvGrpSpPr>
              <p:grpSpPr>
                <a:xfrm>
                  <a:off x="2977852" y="3215065"/>
                  <a:ext cx="224343" cy="182045"/>
                  <a:chOff x="2977852" y="3215065"/>
                  <a:chExt cx="224343" cy="182045"/>
                </a:xfrm>
              </p:grpSpPr>
              <p:sp>
                <p:nvSpPr>
                  <p:cNvPr id="10717" name="Google Shape;10717;p9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10722"/>
        <p:cNvGrpSpPr/>
        <p:nvPr/>
      </p:nvGrpSpPr>
      <p:grpSpPr>
        <a:xfrm>
          <a:off x="0" y="0"/>
          <a:ext cx="0" cy="0"/>
          <a:chOff x="0" y="0"/>
          <a:chExt cx="0" cy="0"/>
        </a:xfrm>
      </p:grpSpPr>
      <p:grpSp>
        <p:nvGrpSpPr>
          <p:cNvPr id="10723" name="Google Shape;10723;p100"/>
          <p:cNvGrpSpPr/>
          <p:nvPr/>
        </p:nvGrpSpPr>
        <p:grpSpPr>
          <a:xfrm>
            <a:off x="702075" y="3155925"/>
            <a:ext cx="2390414" cy="1024800"/>
            <a:chOff x="728925" y="3296613"/>
            <a:chExt cx="2390414" cy="1024800"/>
          </a:xfrm>
        </p:grpSpPr>
        <p:grpSp>
          <p:nvGrpSpPr>
            <p:cNvPr id="10724" name="Google Shape;10724;p100"/>
            <p:cNvGrpSpPr/>
            <p:nvPr/>
          </p:nvGrpSpPr>
          <p:grpSpPr>
            <a:xfrm>
              <a:off x="728925" y="3619800"/>
              <a:ext cx="2390414" cy="500893"/>
              <a:chOff x="728925" y="3619800"/>
              <a:chExt cx="2390414" cy="500893"/>
            </a:xfrm>
          </p:grpSpPr>
          <p:sp>
            <p:nvSpPr>
              <p:cNvPr id="10725" name="Google Shape;10725;p10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726" name="Google Shape;10726;p10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727" name="Google Shape;10727;p100"/>
            <p:cNvGrpSpPr/>
            <p:nvPr/>
          </p:nvGrpSpPr>
          <p:grpSpPr>
            <a:xfrm>
              <a:off x="1348050" y="3296613"/>
              <a:ext cx="1706152" cy="1024800"/>
              <a:chOff x="1348050" y="3296613"/>
              <a:chExt cx="1706152" cy="1024800"/>
            </a:xfrm>
          </p:grpSpPr>
          <p:sp>
            <p:nvSpPr>
              <p:cNvPr id="10728" name="Google Shape;10728;p10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729" name="Google Shape;10729;p10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730" name="Google Shape;10730;p10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731" name="Google Shape;10731;p10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732" name="Google Shape;10732;p10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733" name="Google Shape;10733;p100"/>
            <p:cNvGrpSpPr/>
            <p:nvPr/>
          </p:nvGrpSpPr>
          <p:grpSpPr>
            <a:xfrm>
              <a:off x="1455707" y="3654858"/>
              <a:ext cx="1491150" cy="417657"/>
              <a:chOff x="1455707" y="3654858"/>
              <a:chExt cx="1491150" cy="417657"/>
            </a:xfrm>
          </p:grpSpPr>
          <p:sp>
            <p:nvSpPr>
              <p:cNvPr id="10734" name="Google Shape;10734;p10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0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0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0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0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0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0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0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0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0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0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0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0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0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0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0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0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0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0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0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754" name="Google Shape;10754;p100"/>
          <p:cNvGraphicFramePr/>
          <p:nvPr/>
        </p:nvGraphicFramePr>
        <p:xfrm>
          <a:off x="5937775" y="2153837"/>
          <a:ext cx="3000000" cy="3000000"/>
        </p:xfrm>
        <a:graphic>
          <a:graphicData uri="http://schemas.openxmlformats.org/drawingml/2006/table">
            <a:tbl>
              <a:tblPr>
                <a:noFill/>
                <a:tableStyleId>{DE58669D-D78D-4E23-BACD-080A64244BAF}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755" name="Google Shape;10755;p100"/>
          <p:cNvGrpSpPr/>
          <p:nvPr/>
        </p:nvGrpSpPr>
        <p:grpSpPr>
          <a:xfrm>
            <a:off x="710451" y="981601"/>
            <a:ext cx="2396505" cy="976502"/>
            <a:chOff x="749309" y="1112739"/>
            <a:chExt cx="2371603" cy="976502"/>
          </a:xfrm>
        </p:grpSpPr>
        <p:grpSp>
          <p:nvGrpSpPr>
            <p:cNvPr id="10756" name="Google Shape;10756;p100"/>
            <p:cNvGrpSpPr/>
            <p:nvPr/>
          </p:nvGrpSpPr>
          <p:grpSpPr>
            <a:xfrm>
              <a:off x="1092126" y="1112739"/>
              <a:ext cx="2028786" cy="975464"/>
              <a:chOff x="1092126" y="1112739"/>
              <a:chExt cx="2028786" cy="975464"/>
            </a:xfrm>
          </p:grpSpPr>
          <p:sp>
            <p:nvSpPr>
              <p:cNvPr id="10757" name="Google Shape;10757;p10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0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0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0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0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0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0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0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0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0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0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0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0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0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0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0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0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0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0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0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0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0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0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0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100"/>
            <p:cNvGrpSpPr/>
            <p:nvPr/>
          </p:nvGrpSpPr>
          <p:grpSpPr>
            <a:xfrm>
              <a:off x="749309" y="1112739"/>
              <a:ext cx="314700" cy="975464"/>
              <a:chOff x="749309" y="1112739"/>
              <a:chExt cx="314700" cy="975464"/>
            </a:xfrm>
          </p:grpSpPr>
          <p:sp>
            <p:nvSpPr>
              <p:cNvPr id="10782" name="Google Shape;10782;p10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0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0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0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6" name="Google Shape;10786;p10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0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0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0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790" name="Google Shape;10790;p100"/>
          <p:cNvGraphicFramePr/>
          <p:nvPr/>
        </p:nvGraphicFramePr>
        <p:xfrm>
          <a:off x="5937800" y="981587"/>
          <a:ext cx="3000000" cy="3000000"/>
        </p:xfrm>
        <a:graphic>
          <a:graphicData uri="http://schemas.openxmlformats.org/drawingml/2006/table">
            <a:tbl>
              <a:tblPr>
                <a:noFill/>
                <a:tableStyleId>{DE58669D-D78D-4E23-BACD-080A64244BAF}</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791" name="Google Shape;10791;p100"/>
          <p:cNvGraphicFramePr/>
          <p:nvPr/>
        </p:nvGraphicFramePr>
        <p:xfrm>
          <a:off x="3358663" y="2153837"/>
          <a:ext cx="3000000" cy="3000000"/>
        </p:xfrm>
        <a:graphic>
          <a:graphicData uri="http://schemas.openxmlformats.org/drawingml/2006/table">
            <a:tbl>
              <a:tblPr>
                <a:noFill/>
                <a:tableStyleId>{DE58669D-D78D-4E23-BACD-080A64244BAF}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792" name="Google Shape;10792;p100"/>
          <p:cNvGrpSpPr/>
          <p:nvPr/>
        </p:nvGrpSpPr>
        <p:grpSpPr>
          <a:xfrm>
            <a:off x="3360649" y="3144798"/>
            <a:ext cx="2363377" cy="1047062"/>
            <a:chOff x="3358399" y="3285485"/>
            <a:chExt cx="2363377" cy="1047062"/>
          </a:xfrm>
        </p:grpSpPr>
        <p:grpSp>
          <p:nvGrpSpPr>
            <p:cNvPr id="10793" name="Google Shape;10793;p100"/>
            <p:cNvGrpSpPr/>
            <p:nvPr/>
          </p:nvGrpSpPr>
          <p:grpSpPr>
            <a:xfrm>
              <a:off x="3358412" y="3285485"/>
              <a:ext cx="2363244" cy="139500"/>
              <a:chOff x="3358412" y="3285485"/>
              <a:chExt cx="2363244" cy="139500"/>
            </a:xfrm>
          </p:grpSpPr>
          <p:sp>
            <p:nvSpPr>
              <p:cNvPr id="10794" name="Google Shape;10794;p10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0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0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0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0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100"/>
            <p:cNvGrpSpPr/>
            <p:nvPr/>
          </p:nvGrpSpPr>
          <p:grpSpPr>
            <a:xfrm>
              <a:off x="3358412" y="3466996"/>
              <a:ext cx="2363244" cy="139500"/>
              <a:chOff x="3358412" y="3466996"/>
              <a:chExt cx="2363244" cy="139500"/>
            </a:xfrm>
          </p:grpSpPr>
          <p:sp>
            <p:nvSpPr>
              <p:cNvPr id="10800" name="Google Shape;10800;p10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0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0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0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0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100"/>
            <p:cNvGrpSpPr/>
            <p:nvPr/>
          </p:nvGrpSpPr>
          <p:grpSpPr>
            <a:xfrm>
              <a:off x="3358412" y="3648507"/>
              <a:ext cx="2363244" cy="139500"/>
              <a:chOff x="3358412" y="3648507"/>
              <a:chExt cx="2363244" cy="139500"/>
            </a:xfrm>
          </p:grpSpPr>
          <p:sp>
            <p:nvSpPr>
              <p:cNvPr id="10806" name="Google Shape;10806;p10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0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0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0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0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100"/>
            <p:cNvGrpSpPr/>
            <p:nvPr/>
          </p:nvGrpSpPr>
          <p:grpSpPr>
            <a:xfrm>
              <a:off x="3358412" y="3830018"/>
              <a:ext cx="2363244" cy="139500"/>
              <a:chOff x="3358412" y="3830018"/>
              <a:chExt cx="2363244" cy="139500"/>
            </a:xfrm>
          </p:grpSpPr>
          <p:sp>
            <p:nvSpPr>
              <p:cNvPr id="10812" name="Google Shape;10812;p10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0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0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0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0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100"/>
            <p:cNvGrpSpPr/>
            <p:nvPr/>
          </p:nvGrpSpPr>
          <p:grpSpPr>
            <a:xfrm>
              <a:off x="3358399" y="4011514"/>
              <a:ext cx="2363377" cy="139537"/>
              <a:chOff x="3294800" y="4134603"/>
              <a:chExt cx="2638876" cy="152400"/>
            </a:xfrm>
          </p:grpSpPr>
          <p:sp>
            <p:nvSpPr>
              <p:cNvPr id="10818" name="Google Shape;10818;p10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0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0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0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0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100"/>
            <p:cNvGrpSpPr/>
            <p:nvPr/>
          </p:nvGrpSpPr>
          <p:grpSpPr>
            <a:xfrm>
              <a:off x="3358399" y="4193010"/>
              <a:ext cx="2363377" cy="139537"/>
              <a:chOff x="3294800" y="4134603"/>
              <a:chExt cx="2638876" cy="152400"/>
            </a:xfrm>
          </p:grpSpPr>
          <p:sp>
            <p:nvSpPr>
              <p:cNvPr id="10824" name="Google Shape;10824;p10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0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0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0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0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829" name="Google Shape;10829;p100"/>
          <p:cNvGraphicFramePr/>
          <p:nvPr/>
        </p:nvGraphicFramePr>
        <p:xfrm>
          <a:off x="711450" y="2153837"/>
          <a:ext cx="3000000" cy="3000000"/>
        </p:xfrm>
        <a:graphic>
          <a:graphicData uri="http://schemas.openxmlformats.org/drawingml/2006/table">
            <a:tbl>
              <a:tblPr>
                <a:noFill/>
                <a:tableStyleId>{DE58669D-D78D-4E23-BACD-080A64244BAF}</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830" name="Google Shape;10830;p100"/>
          <p:cNvGrpSpPr/>
          <p:nvPr/>
        </p:nvGrpSpPr>
        <p:grpSpPr>
          <a:xfrm>
            <a:off x="4161119" y="2557652"/>
            <a:ext cx="1302095" cy="60959"/>
            <a:chOff x="3558802" y="4011427"/>
            <a:chExt cx="1866000" cy="111300"/>
          </a:xfrm>
        </p:grpSpPr>
        <p:sp>
          <p:nvSpPr>
            <p:cNvPr id="10831" name="Google Shape;10831;p10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0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100"/>
          <p:cNvGrpSpPr/>
          <p:nvPr/>
        </p:nvGrpSpPr>
        <p:grpSpPr>
          <a:xfrm>
            <a:off x="4706607" y="2839811"/>
            <a:ext cx="914340" cy="60959"/>
            <a:chOff x="3558802" y="4011427"/>
            <a:chExt cx="1866000" cy="111300"/>
          </a:xfrm>
        </p:grpSpPr>
        <p:sp>
          <p:nvSpPr>
            <p:cNvPr id="10834" name="Google Shape;10834;p10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0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100"/>
          <p:cNvGrpSpPr/>
          <p:nvPr/>
        </p:nvGrpSpPr>
        <p:grpSpPr>
          <a:xfrm>
            <a:off x="5874449" y="3167609"/>
            <a:ext cx="2519825" cy="1001454"/>
            <a:chOff x="1906114" y="789980"/>
            <a:chExt cx="1487676" cy="606868"/>
          </a:xfrm>
        </p:grpSpPr>
        <p:cxnSp>
          <p:nvCxnSpPr>
            <p:cNvPr id="10837" name="Google Shape;10837;p10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838" name="Google Shape;10838;p10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839" name="Google Shape;10839;p10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840" name="Google Shape;10840;p10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841" name="Google Shape;10841;p10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842" name="Google Shape;10842;p10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843" name="Google Shape;10843;p10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844" name="Google Shape;10844;p10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0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0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0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0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0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0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851" name="Google Shape;10851;p10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852" name="Google Shape;10852;p10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853" name="Google Shape;10853;p10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100"/>
          <p:cNvGrpSpPr/>
          <p:nvPr/>
        </p:nvGrpSpPr>
        <p:grpSpPr>
          <a:xfrm>
            <a:off x="3355812" y="951645"/>
            <a:ext cx="2363393" cy="1005865"/>
            <a:chOff x="3292400" y="1193188"/>
            <a:chExt cx="2615240" cy="1131075"/>
          </a:xfrm>
        </p:grpSpPr>
        <p:sp>
          <p:nvSpPr>
            <p:cNvPr id="10855" name="Google Shape;10855;p10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56" name="Google Shape;10856;p10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57" name="Google Shape;10857;p10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858" name="Google Shape;10858;p10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859" name="Google Shape;10859;p10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860" name="Google Shape;10860;p10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861" name="Google Shape;10861;p10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862" name="Google Shape;10862;p10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863" name="Google Shape;10863;p10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864" name="Google Shape;10864;p10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865" name="Google Shape;10865;p10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866" name="Google Shape;10866;p10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867" name="Google Shape;10867;p10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868" name="Google Shape;10868;p10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869" name="Google Shape;10869;p100"/>
            <p:cNvGrpSpPr/>
            <p:nvPr/>
          </p:nvGrpSpPr>
          <p:grpSpPr>
            <a:xfrm>
              <a:off x="3748438" y="1378608"/>
              <a:ext cx="2159202" cy="903971"/>
              <a:chOff x="1683525" y="2179850"/>
              <a:chExt cx="4519050" cy="2134525"/>
            </a:xfrm>
          </p:grpSpPr>
          <p:sp>
            <p:nvSpPr>
              <p:cNvPr id="10870" name="Google Shape;10870;p10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1" name="Google Shape;10871;p10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2" name="Google Shape;10872;p10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3" name="Google Shape;10873;p10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4" name="Google Shape;10874;p10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5" name="Google Shape;10875;p10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6" name="Google Shape;10876;p10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7" name="Google Shape;10877;p10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8" name="Google Shape;10878;p10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79" name="Google Shape;10879;p10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80" name="Google Shape;10880;p10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881" name="Google Shape;10881;p10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10885"/>
        <p:cNvGrpSpPr/>
        <p:nvPr/>
      </p:nvGrpSpPr>
      <p:grpSpPr>
        <a:xfrm>
          <a:off x="0" y="0"/>
          <a:ext cx="0" cy="0"/>
          <a:chOff x="0" y="0"/>
          <a:chExt cx="0" cy="0"/>
        </a:xfrm>
      </p:grpSpPr>
      <p:grpSp>
        <p:nvGrpSpPr>
          <p:cNvPr id="10886" name="Google Shape;10886;p101"/>
          <p:cNvGrpSpPr/>
          <p:nvPr/>
        </p:nvGrpSpPr>
        <p:grpSpPr>
          <a:xfrm>
            <a:off x="4796684" y="970941"/>
            <a:ext cx="745431" cy="718863"/>
            <a:chOff x="4249973" y="1201875"/>
            <a:chExt cx="1958568" cy="1888762"/>
          </a:xfrm>
        </p:grpSpPr>
        <p:sp>
          <p:nvSpPr>
            <p:cNvPr id="10887" name="Google Shape;10887;p10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101"/>
            <p:cNvGrpSpPr/>
            <p:nvPr/>
          </p:nvGrpSpPr>
          <p:grpSpPr>
            <a:xfrm>
              <a:off x="5853086" y="1789142"/>
              <a:ext cx="355454" cy="1048099"/>
              <a:chOff x="5576108" y="2016725"/>
              <a:chExt cx="565200" cy="1666560"/>
            </a:xfrm>
          </p:grpSpPr>
          <p:sp>
            <p:nvSpPr>
              <p:cNvPr id="10889" name="Google Shape;10889;p10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890" name="Google Shape;10890;p10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101"/>
            <p:cNvGrpSpPr/>
            <p:nvPr/>
          </p:nvGrpSpPr>
          <p:grpSpPr>
            <a:xfrm>
              <a:off x="4869455" y="2691676"/>
              <a:ext cx="1013897" cy="398961"/>
              <a:chOff x="4012057" y="3451825"/>
              <a:chExt cx="1612175" cy="634379"/>
            </a:xfrm>
          </p:grpSpPr>
          <p:sp>
            <p:nvSpPr>
              <p:cNvPr id="10892" name="Google Shape;10892;p10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893" name="Google Shape;10893;p10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101"/>
            <p:cNvGrpSpPr/>
            <p:nvPr/>
          </p:nvGrpSpPr>
          <p:grpSpPr>
            <a:xfrm>
              <a:off x="4276937" y="2155961"/>
              <a:ext cx="651965" cy="891358"/>
              <a:chOff x="3069908" y="2599997"/>
              <a:chExt cx="1036675" cy="1417328"/>
            </a:xfrm>
          </p:grpSpPr>
          <p:sp>
            <p:nvSpPr>
              <p:cNvPr id="10895" name="Google Shape;10895;p10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896" name="Google Shape;10896;p10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101"/>
            <p:cNvGrpSpPr/>
            <p:nvPr/>
          </p:nvGrpSpPr>
          <p:grpSpPr>
            <a:xfrm>
              <a:off x="5054918" y="1201875"/>
              <a:ext cx="999548" cy="602711"/>
              <a:chOff x="4306958" y="1082925"/>
              <a:chExt cx="1589359" cy="958358"/>
            </a:xfrm>
          </p:grpSpPr>
          <p:sp>
            <p:nvSpPr>
              <p:cNvPr id="10898" name="Google Shape;10898;p10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899" name="Google Shape;10899;p10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101"/>
            <p:cNvGrpSpPr/>
            <p:nvPr/>
          </p:nvGrpSpPr>
          <p:grpSpPr>
            <a:xfrm>
              <a:off x="4249973" y="1303451"/>
              <a:ext cx="799317" cy="841334"/>
              <a:chOff x="3027033" y="1244439"/>
              <a:chExt cx="1270977" cy="1337786"/>
            </a:xfrm>
          </p:grpSpPr>
          <p:sp>
            <p:nvSpPr>
              <p:cNvPr id="10901" name="Google Shape;10901;p10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902" name="Google Shape;10902;p10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3" name="Google Shape;10903;p101"/>
          <p:cNvGrpSpPr/>
          <p:nvPr/>
        </p:nvGrpSpPr>
        <p:grpSpPr>
          <a:xfrm>
            <a:off x="713057" y="1849390"/>
            <a:ext cx="761767" cy="729896"/>
            <a:chOff x="2657744" y="2337745"/>
            <a:chExt cx="832987" cy="798137"/>
          </a:xfrm>
        </p:grpSpPr>
        <p:sp>
          <p:nvSpPr>
            <p:cNvPr id="10904" name="Google Shape;10904;p10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0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0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0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0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0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101"/>
          <p:cNvGrpSpPr/>
          <p:nvPr/>
        </p:nvGrpSpPr>
        <p:grpSpPr>
          <a:xfrm>
            <a:off x="3224022" y="1852597"/>
            <a:ext cx="685569" cy="723586"/>
            <a:chOff x="3398134" y="2057755"/>
            <a:chExt cx="704087" cy="743130"/>
          </a:xfrm>
        </p:grpSpPr>
        <p:grpSp>
          <p:nvGrpSpPr>
            <p:cNvPr id="10911" name="Google Shape;10911;p101"/>
            <p:cNvGrpSpPr/>
            <p:nvPr/>
          </p:nvGrpSpPr>
          <p:grpSpPr>
            <a:xfrm>
              <a:off x="3398134" y="2290183"/>
              <a:ext cx="315300" cy="219900"/>
              <a:chOff x="3398134" y="2290183"/>
              <a:chExt cx="315300" cy="219900"/>
            </a:xfrm>
          </p:grpSpPr>
          <p:sp>
            <p:nvSpPr>
              <p:cNvPr id="10912" name="Google Shape;10912;p10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913" name="Google Shape;10913;p101"/>
              <p:cNvCxnSpPr>
                <a:stCxn id="1091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914" name="Google Shape;10914;p101"/>
            <p:cNvGrpSpPr/>
            <p:nvPr/>
          </p:nvGrpSpPr>
          <p:grpSpPr>
            <a:xfrm>
              <a:off x="3547823" y="2467358"/>
              <a:ext cx="219900" cy="333527"/>
              <a:chOff x="3547823" y="2467358"/>
              <a:chExt cx="219900" cy="333527"/>
            </a:xfrm>
          </p:grpSpPr>
          <p:sp>
            <p:nvSpPr>
              <p:cNvPr id="10915" name="Google Shape;10915;p10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916" name="Google Shape;10916;p10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917" name="Google Shape;10917;p101"/>
            <p:cNvGrpSpPr/>
            <p:nvPr/>
          </p:nvGrpSpPr>
          <p:grpSpPr>
            <a:xfrm>
              <a:off x="3734138" y="2467358"/>
              <a:ext cx="219900" cy="333527"/>
              <a:chOff x="3734138" y="2467358"/>
              <a:chExt cx="219900" cy="333527"/>
            </a:xfrm>
          </p:grpSpPr>
          <p:sp>
            <p:nvSpPr>
              <p:cNvPr id="10918" name="Google Shape;10918;p10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919" name="Google Shape;10919;p10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920" name="Google Shape;10920;p101"/>
            <p:cNvGrpSpPr/>
            <p:nvPr/>
          </p:nvGrpSpPr>
          <p:grpSpPr>
            <a:xfrm>
              <a:off x="3787560" y="2288011"/>
              <a:ext cx="314661" cy="219900"/>
              <a:chOff x="3787560" y="2288011"/>
              <a:chExt cx="314661" cy="219900"/>
            </a:xfrm>
          </p:grpSpPr>
          <p:sp>
            <p:nvSpPr>
              <p:cNvPr id="10921" name="Google Shape;10921;p10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922" name="Google Shape;10922;p10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923" name="Google Shape;10923;p101"/>
            <p:cNvGrpSpPr/>
            <p:nvPr/>
          </p:nvGrpSpPr>
          <p:grpSpPr>
            <a:xfrm>
              <a:off x="3637290" y="2057755"/>
              <a:ext cx="219900" cy="335499"/>
              <a:chOff x="3637290" y="2057755"/>
              <a:chExt cx="219900" cy="335499"/>
            </a:xfrm>
          </p:grpSpPr>
          <p:sp>
            <p:nvSpPr>
              <p:cNvPr id="10924" name="Google Shape;10924;p10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925" name="Google Shape;10925;p10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926" name="Google Shape;10926;p101"/>
          <p:cNvGrpSpPr/>
          <p:nvPr/>
        </p:nvGrpSpPr>
        <p:grpSpPr>
          <a:xfrm>
            <a:off x="4899244" y="1859292"/>
            <a:ext cx="710153" cy="710153"/>
            <a:chOff x="5007123" y="2079403"/>
            <a:chExt cx="687600" cy="687600"/>
          </a:xfrm>
        </p:grpSpPr>
        <p:sp>
          <p:nvSpPr>
            <p:cNvPr id="10927" name="Google Shape;10927;p10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0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0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0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101"/>
          <p:cNvGrpSpPr/>
          <p:nvPr/>
        </p:nvGrpSpPr>
        <p:grpSpPr>
          <a:xfrm>
            <a:off x="5708681" y="1853799"/>
            <a:ext cx="720998" cy="721183"/>
            <a:chOff x="5797446" y="2063053"/>
            <a:chExt cx="698100" cy="698280"/>
          </a:xfrm>
        </p:grpSpPr>
        <p:sp>
          <p:nvSpPr>
            <p:cNvPr id="10932" name="Google Shape;10932;p10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0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0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0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101"/>
          <p:cNvGrpSpPr/>
          <p:nvPr/>
        </p:nvGrpSpPr>
        <p:grpSpPr>
          <a:xfrm>
            <a:off x="8153828" y="3499404"/>
            <a:ext cx="280585" cy="673164"/>
            <a:chOff x="8075075" y="3754290"/>
            <a:chExt cx="255612" cy="613194"/>
          </a:xfrm>
        </p:grpSpPr>
        <p:grpSp>
          <p:nvGrpSpPr>
            <p:cNvPr id="10937" name="Google Shape;10937;p101"/>
            <p:cNvGrpSpPr/>
            <p:nvPr/>
          </p:nvGrpSpPr>
          <p:grpSpPr>
            <a:xfrm>
              <a:off x="8075075" y="3754290"/>
              <a:ext cx="255612" cy="613194"/>
              <a:chOff x="8075075" y="3754290"/>
              <a:chExt cx="255612" cy="613194"/>
            </a:xfrm>
          </p:grpSpPr>
          <p:sp>
            <p:nvSpPr>
              <p:cNvPr id="10938" name="Google Shape;10938;p10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0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0" name="Google Shape;10940;p10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101"/>
          <p:cNvGrpSpPr/>
          <p:nvPr/>
        </p:nvGrpSpPr>
        <p:grpSpPr>
          <a:xfrm>
            <a:off x="5270887" y="3488200"/>
            <a:ext cx="470352" cy="683745"/>
            <a:chOff x="1697726" y="3244179"/>
            <a:chExt cx="788124" cy="1146069"/>
          </a:xfrm>
        </p:grpSpPr>
        <p:sp>
          <p:nvSpPr>
            <p:cNvPr id="10942" name="Google Shape;10942;p10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0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4" name="Google Shape;10944;p101"/>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5" name="Google Shape;10945;p101"/>
          <p:cNvGrpSpPr/>
          <p:nvPr/>
        </p:nvGrpSpPr>
        <p:grpSpPr>
          <a:xfrm>
            <a:off x="5892037" y="3499402"/>
            <a:ext cx="293891" cy="293845"/>
            <a:chOff x="6134814" y="3754290"/>
            <a:chExt cx="293891" cy="293845"/>
          </a:xfrm>
        </p:grpSpPr>
        <p:sp>
          <p:nvSpPr>
            <p:cNvPr id="10946" name="Google Shape;10946;p10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0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101"/>
          <p:cNvGrpSpPr/>
          <p:nvPr/>
        </p:nvGrpSpPr>
        <p:grpSpPr>
          <a:xfrm>
            <a:off x="5892037" y="3878074"/>
            <a:ext cx="293891" cy="293891"/>
            <a:chOff x="6134814" y="4086186"/>
            <a:chExt cx="293891" cy="293891"/>
          </a:xfrm>
        </p:grpSpPr>
        <p:sp>
          <p:nvSpPr>
            <p:cNvPr id="10949" name="Google Shape;10949;p10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0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1" name="Google Shape;10951;p101"/>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01"/>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3" name="Google Shape;10953;p101"/>
          <p:cNvGrpSpPr/>
          <p:nvPr/>
        </p:nvGrpSpPr>
        <p:grpSpPr>
          <a:xfrm>
            <a:off x="7817013" y="2706766"/>
            <a:ext cx="622883" cy="621944"/>
            <a:chOff x="1187048" y="238125"/>
            <a:chExt cx="5256397" cy="5248476"/>
          </a:xfrm>
        </p:grpSpPr>
        <p:sp>
          <p:nvSpPr>
            <p:cNvPr id="10954" name="Google Shape;10954;p10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0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0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0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101"/>
          <p:cNvGrpSpPr/>
          <p:nvPr/>
        </p:nvGrpSpPr>
        <p:grpSpPr>
          <a:xfrm>
            <a:off x="2274118" y="2716375"/>
            <a:ext cx="1310987" cy="612407"/>
            <a:chOff x="238125" y="1188750"/>
            <a:chExt cx="7140450" cy="3335550"/>
          </a:xfrm>
        </p:grpSpPr>
        <p:sp>
          <p:nvSpPr>
            <p:cNvPr id="10959" name="Google Shape;10959;p10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0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0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0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0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101"/>
          <p:cNvGrpSpPr/>
          <p:nvPr/>
        </p:nvGrpSpPr>
        <p:grpSpPr>
          <a:xfrm>
            <a:off x="6599990" y="2706930"/>
            <a:ext cx="1110299" cy="621702"/>
            <a:chOff x="238125" y="1335475"/>
            <a:chExt cx="5418735" cy="3034175"/>
          </a:xfrm>
        </p:grpSpPr>
        <p:sp>
          <p:nvSpPr>
            <p:cNvPr id="10965" name="Google Shape;10965;p10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0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0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101"/>
          <p:cNvGrpSpPr/>
          <p:nvPr/>
        </p:nvGrpSpPr>
        <p:grpSpPr>
          <a:xfrm>
            <a:off x="5417649" y="2703827"/>
            <a:ext cx="1074451" cy="627181"/>
            <a:chOff x="5359127" y="2910889"/>
            <a:chExt cx="1097723" cy="640831"/>
          </a:xfrm>
        </p:grpSpPr>
        <p:grpSp>
          <p:nvGrpSpPr>
            <p:cNvPr id="10969" name="Google Shape;10969;p101"/>
            <p:cNvGrpSpPr/>
            <p:nvPr/>
          </p:nvGrpSpPr>
          <p:grpSpPr>
            <a:xfrm>
              <a:off x="5929791" y="3263088"/>
              <a:ext cx="527060" cy="287097"/>
              <a:chOff x="5929791" y="3263088"/>
              <a:chExt cx="527060" cy="287097"/>
            </a:xfrm>
          </p:grpSpPr>
          <p:sp>
            <p:nvSpPr>
              <p:cNvPr id="10970" name="Google Shape;10970;p10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971" name="Google Shape;10971;p10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972" name="Google Shape;10972;p101"/>
            <p:cNvGrpSpPr/>
            <p:nvPr/>
          </p:nvGrpSpPr>
          <p:grpSpPr>
            <a:xfrm>
              <a:off x="5359127" y="3263089"/>
              <a:ext cx="526428" cy="288631"/>
              <a:chOff x="5359127" y="3263089"/>
              <a:chExt cx="526428" cy="288631"/>
            </a:xfrm>
          </p:grpSpPr>
          <p:sp>
            <p:nvSpPr>
              <p:cNvPr id="10973" name="Google Shape;10973;p10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974" name="Google Shape;10974;p10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975" name="Google Shape;10975;p101"/>
            <p:cNvGrpSpPr/>
            <p:nvPr/>
          </p:nvGrpSpPr>
          <p:grpSpPr>
            <a:xfrm>
              <a:off x="5551525" y="2910889"/>
              <a:ext cx="520901" cy="610283"/>
              <a:chOff x="5551525" y="2910889"/>
              <a:chExt cx="520901" cy="610283"/>
            </a:xfrm>
          </p:grpSpPr>
          <p:sp>
            <p:nvSpPr>
              <p:cNvPr id="10976" name="Google Shape;10976;p10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977" name="Google Shape;10977;p10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978" name="Google Shape;10978;p101"/>
            <p:cNvGrpSpPr/>
            <p:nvPr/>
          </p:nvGrpSpPr>
          <p:grpSpPr>
            <a:xfrm>
              <a:off x="5743962" y="2919100"/>
              <a:ext cx="623674" cy="284502"/>
              <a:chOff x="5743962" y="2919100"/>
              <a:chExt cx="623674" cy="284502"/>
            </a:xfrm>
          </p:grpSpPr>
          <p:sp>
            <p:nvSpPr>
              <p:cNvPr id="10979" name="Google Shape;10979;p10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980" name="Google Shape;10980;p10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981" name="Google Shape;10981;p101"/>
          <p:cNvGrpSpPr/>
          <p:nvPr/>
        </p:nvGrpSpPr>
        <p:grpSpPr>
          <a:xfrm>
            <a:off x="7568863" y="1854538"/>
            <a:ext cx="874976" cy="719600"/>
            <a:chOff x="7608988" y="2093194"/>
            <a:chExt cx="817276" cy="672147"/>
          </a:xfrm>
        </p:grpSpPr>
        <p:cxnSp>
          <p:nvCxnSpPr>
            <p:cNvPr id="10982" name="Google Shape;10982;p10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983" name="Google Shape;10983;p10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984" name="Google Shape;10984;p10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985" name="Google Shape;10985;p10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986" name="Google Shape;10986;p10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987" name="Google Shape;10987;p10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988" name="Google Shape;10988;p101"/>
            <p:cNvGrpSpPr/>
            <p:nvPr/>
          </p:nvGrpSpPr>
          <p:grpSpPr>
            <a:xfrm>
              <a:off x="7721175" y="2093194"/>
              <a:ext cx="599587" cy="623846"/>
              <a:chOff x="7721175" y="2093194"/>
              <a:chExt cx="599587" cy="623846"/>
            </a:xfrm>
          </p:grpSpPr>
          <p:grpSp>
            <p:nvGrpSpPr>
              <p:cNvPr id="10989" name="Google Shape;10989;p101"/>
              <p:cNvGrpSpPr/>
              <p:nvPr/>
            </p:nvGrpSpPr>
            <p:grpSpPr>
              <a:xfrm>
                <a:off x="7721175" y="2093194"/>
                <a:ext cx="291605" cy="623846"/>
                <a:chOff x="9405575" y="2061418"/>
                <a:chExt cx="291605" cy="623846"/>
              </a:xfrm>
            </p:grpSpPr>
            <p:sp>
              <p:nvSpPr>
                <p:cNvPr id="10990" name="Google Shape;10990;p10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0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0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0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0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0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0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101"/>
              <p:cNvGrpSpPr/>
              <p:nvPr/>
            </p:nvGrpSpPr>
            <p:grpSpPr>
              <a:xfrm flipH="1">
                <a:off x="8029157" y="2093194"/>
                <a:ext cx="291605" cy="623846"/>
                <a:chOff x="9405575" y="2061418"/>
                <a:chExt cx="291605" cy="623846"/>
              </a:xfrm>
            </p:grpSpPr>
            <p:sp>
              <p:nvSpPr>
                <p:cNvPr id="10998" name="Google Shape;10998;p10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0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0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0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0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0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0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005" name="Google Shape;11005;p101"/>
          <p:cNvGrpSpPr/>
          <p:nvPr/>
        </p:nvGrpSpPr>
        <p:grpSpPr>
          <a:xfrm>
            <a:off x="4013299" y="970941"/>
            <a:ext cx="712557" cy="785901"/>
            <a:chOff x="4206459" y="1191441"/>
            <a:chExt cx="712557" cy="785901"/>
          </a:xfrm>
        </p:grpSpPr>
        <p:sp>
          <p:nvSpPr>
            <p:cNvPr id="11006" name="Google Shape;11006;p10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0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0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0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0" name="Google Shape;11010;p101"/>
            <p:cNvGrpSpPr/>
            <p:nvPr/>
          </p:nvGrpSpPr>
          <p:grpSpPr>
            <a:xfrm>
              <a:off x="4644280" y="1290523"/>
              <a:ext cx="143716" cy="29463"/>
              <a:chOff x="4644280" y="1290523"/>
              <a:chExt cx="143716" cy="29463"/>
            </a:xfrm>
          </p:grpSpPr>
          <p:sp>
            <p:nvSpPr>
              <p:cNvPr id="11011" name="Google Shape;11011;p10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0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0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0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101"/>
            <p:cNvGrpSpPr/>
            <p:nvPr/>
          </p:nvGrpSpPr>
          <p:grpSpPr>
            <a:xfrm>
              <a:off x="4356567" y="1191441"/>
              <a:ext cx="143690" cy="29488"/>
              <a:chOff x="4356567" y="1191441"/>
              <a:chExt cx="143690" cy="29488"/>
            </a:xfrm>
          </p:grpSpPr>
          <p:sp>
            <p:nvSpPr>
              <p:cNvPr id="11016" name="Google Shape;11016;p10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0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0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0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101"/>
            <p:cNvGrpSpPr/>
            <p:nvPr/>
          </p:nvGrpSpPr>
          <p:grpSpPr>
            <a:xfrm>
              <a:off x="4339009" y="1863727"/>
              <a:ext cx="143703" cy="29476"/>
              <a:chOff x="4339009" y="1863727"/>
              <a:chExt cx="143703" cy="29476"/>
            </a:xfrm>
          </p:grpSpPr>
          <p:sp>
            <p:nvSpPr>
              <p:cNvPr id="11021" name="Google Shape;11021;p10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0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0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0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101"/>
            <p:cNvGrpSpPr/>
            <p:nvPr/>
          </p:nvGrpSpPr>
          <p:grpSpPr>
            <a:xfrm>
              <a:off x="4206459" y="1607315"/>
              <a:ext cx="29539" cy="142899"/>
              <a:chOff x="4206459" y="1607315"/>
              <a:chExt cx="29539" cy="142899"/>
            </a:xfrm>
          </p:grpSpPr>
          <p:sp>
            <p:nvSpPr>
              <p:cNvPr id="11026" name="Google Shape;11026;p10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0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0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0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0" name="Google Shape;11030;p10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0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0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0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101"/>
            <p:cNvGrpSpPr/>
            <p:nvPr/>
          </p:nvGrpSpPr>
          <p:grpSpPr>
            <a:xfrm>
              <a:off x="4889463" y="1423737"/>
              <a:ext cx="29552" cy="142899"/>
              <a:chOff x="4889463" y="1423737"/>
              <a:chExt cx="29552" cy="142899"/>
            </a:xfrm>
          </p:grpSpPr>
          <p:sp>
            <p:nvSpPr>
              <p:cNvPr id="11035" name="Google Shape;11035;p10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0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0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0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101"/>
            <p:cNvGrpSpPr/>
            <p:nvPr/>
          </p:nvGrpSpPr>
          <p:grpSpPr>
            <a:xfrm>
              <a:off x="4771663" y="1876896"/>
              <a:ext cx="108651" cy="100447"/>
              <a:chOff x="4771663" y="1876896"/>
              <a:chExt cx="108651" cy="100447"/>
            </a:xfrm>
          </p:grpSpPr>
          <p:sp>
            <p:nvSpPr>
              <p:cNvPr id="11040" name="Google Shape;11040;p10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0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0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0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4" name="Google Shape;11044;p101"/>
          <p:cNvGrpSpPr/>
          <p:nvPr/>
        </p:nvGrpSpPr>
        <p:grpSpPr>
          <a:xfrm>
            <a:off x="4008774" y="1854164"/>
            <a:ext cx="791287" cy="720350"/>
            <a:chOff x="267375" y="1071875"/>
            <a:chExt cx="470500" cy="428550"/>
          </a:xfrm>
        </p:grpSpPr>
        <p:sp>
          <p:nvSpPr>
            <p:cNvPr id="11045" name="Google Shape;11045;p10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0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0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0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0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0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0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0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101"/>
          <p:cNvGrpSpPr/>
          <p:nvPr/>
        </p:nvGrpSpPr>
        <p:grpSpPr>
          <a:xfrm>
            <a:off x="709269" y="3498794"/>
            <a:ext cx="1408444" cy="673166"/>
            <a:chOff x="712664" y="3693287"/>
            <a:chExt cx="1460738" cy="698160"/>
          </a:xfrm>
        </p:grpSpPr>
        <p:grpSp>
          <p:nvGrpSpPr>
            <p:cNvPr id="11054" name="Google Shape;11054;p101"/>
            <p:cNvGrpSpPr/>
            <p:nvPr/>
          </p:nvGrpSpPr>
          <p:grpSpPr>
            <a:xfrm>
              <a:off x="1380079" y="4133090"/>
              <a:ext cx="234048" cy="258099"/>
              <a:chOff x="1380079" y="4133090"/>
              <a:chExt cx="234048" cy="258099"/>
            </a:xfrm>
          </p:grpSpPr>
          <p:sp>
            <p:nvSpPr>
              <p:cNvPr id="11055" name="Google Shape;11055;p10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0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0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101"/>
            <p:cNvGrpSpPr/>
            <p:nvPr/>
          </p:nvGrpSpPr>
          <p:grpSpPr>
            <a:xfrm>
              <a:off x="884610" y="3864082"/>
              <a:ext cx="1118566" cy="527275"/>
              <a:chOff x="890961" y="3865463"/>
              <a:chExt cx="1115221" cy="525698"/>
            </a:xfrm>
          </p:grpSpPr>
          <p:sp>
            <p:nvSpPr>
              <p:cNvPr id="11059" name="Google Shape;11059;p10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0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0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101"/>
            <p:cNvGrpSpPr/>
            <p:nvPr/>
          </p:nvGrpSpPr>
          <p:grpSpPr>
            <a:xfrm>
              <a:off x="712664" y="3693287"/>
              <a:ext cx="1460738" cy="698160"/>
              <a:chOff x="712664" y="3693025"/>
              <a:chExt cx="1460738" cy="698160"/>
            </a:xfrm>
          </p:grpSpPr>
          <p:sp>
            <p:nvSpPr>
              <p:cNvPr id="11063" name="Google Shape;11063;p10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0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0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0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0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0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69" name="Google Shape;11069;p101"/>
          <p:cNvGrpSpPr/>
          <p:nvPr/>
        </p:nvGrpSpPr>
        <p:grpSpPr>
          <a:xfrm>
            <a:off x="3146985" y="970941"/>
            <a:ext cx="795485" cy="738831"/>
            <a:chOff x="3348603" y="1236445"/>
            <a:chExt cx="749256" cy="695894"/>
          </a:xfrm>
        </p:grpSpPr>
        <p:grpSp>
          <p:nvGrpSpPr>
            <p:cNvPr id="11070" name="Google Shape;11070;p101"/>
            <p:cNvGrpSpPr/>
            <p:nvPr/>
          </p:nvGrpSpPr>
          <p:grpSpPr>
            <a:xfrm>
              <a:off x="3583779" y="1236445"/>
              <a:ext cx="293795" cy="285811"/>
              <a:chOff x="3750225" y="1774000"/>
              <a:chExt cx="149575" cy="145525"/>
            </a:xfrm>
          </p:grpSpPr>
          <p:sp>
            <p:nvSpPr>
              <p:cNvPr id="11071" name="Google Shape;11071;p10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0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101"/>
            <p:cNvGrpSpPr/>
            <p:nvPr/>
          </p:nvGrpSpPr>
          <p:grpSpPr>
            <a:xfrm>
              <a:off x="3775534" y="1462599"/>
              <a:ext cx="322325" cy="285958"/>
              <a:chOff x="3847850" y="1889150"/>
              <a:chExt cx="164100" cy="145600"/>
            </a:xfrm>
          </p:grpSpPr>
          <p:sp>
            <p:nvSpPr>
              <p:cNvPr id="11074" name="Google Shape;11074;p10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0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101"/>
            <p:cNvGrpSpPr/>
            <p:nvPr/>
          </p:nvGrpSpPr>
          <p:grpSpPr>
            <a:xfrm>
              <a:off x="3545329" y="1646528"/>
              <a:ext cx="293746" cy="285811"/>
              <a:chOff x="3730650" y="1982800"/>
              <a:chExt cx="149550" cy="145525"/>
            </a:xfrm>
          </p:grpSpPr>
          <p:sp>
            <p:nvSpPr>
              <p:cNvPr id="11077" name="Google Shape;11077;p10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0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101"/>
            <p:cNvGrpSpPr/>
            <p:nvPr/>
          </p:nvGrpSpPr>
          <p:grpSpPr>
            <a:xfrm>
              <a:off x="3348603" y="1415046"/>
              <a:ext cx="294384" cy="284387"/>
              <a:chOff x="3630494" y="1864938"/>
              <a:chExt cx="149875" cy="144800"/>
            </a:xfrm>
          </p:grpSpPr>
          <p:sp>
            <p:nvSpPr>
              <p:cNvPr id="11080" name="Google Shape;11080;p10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0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2" name="Google Shape;11082;p101"/>
          <p:cNvGrpSpPr/>
          <p:nvPr/>
        </p:nvGrpSpPr>
        <p:grpSpPr>
          <a:xfrm>
            <a:off x="2268512" y="3493837"/>
            <a:ext cx="1324924" cy="678083"/>
            <a:chOff x="2413923" y="3711366"/>
            <a:chExt cx="1374117" cy="703260"/>
          </a:xfrm>
        </p:grpSpPr>
        <p:grpSp>
          <p:nvGrpSpPr>
            <p:cNvPr id="11083" name="Google Shape;11083;p101"/>
            <p:cNvGrpSpPr/>
            <p:nvPr/>
          </p:nvGrpSpPr>
          <p:grpSpPr>
            <a:xfrm>
              <a:off x="2413923" y="3711366"/>
              <a:ext cx="1374117" cy="703260"/>
              <a:chOff x="2413923" y="3711366"/>
              <a:chExt cx="1374117" cy="703260"/>
            </a:xfrm>
          </p:grpSpPr>
          <p:sp>
            <p:nvSpPr>
              <p:cNvPr id="11084" name="Google Shape;11084;p10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5" name="Google Shape;11085;p101"/>
              <p:cNvGrpSpPr/>
              <p:nvPr/>
            </p:nvGrpSpPr>
            <p:grpSpPr>
              <a:xfrm>
                <a:off x="2600284" y="3808654"/>
                <a:ext cx="234506" cy="138009"/>
                <a:chOff x="2600284" y="3808654"/>
                <a:chExt cx="234506" cy="138009"/>
              </a:xfrm>
            </p:grpSpPr>
            <p:sp>
              <p:nvSpPr>
                <p:cNvPr id="11086" name="Google Shape;11086;p10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87" name="Google Shape;11087;p10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088" name="Google Shape;11088;p101"/>
              <p:cNvGrpSpPr/>
              <p:nvPr/>
            </p:nvGrpSpPr>
            <p:grpSpPr>
              <a:xfrm>
                <a:off x="3359659" y="3805664"/>
                <a:ext cx="232294" cy="141000"/>
                <a:chOff x="3359659" y="3805664"/>
                <a:chExt cx="232294" cy="141000"/>
              </a:xfrm>
            </p:grpSpPr>
            <p:sp>
              <p:nvSpPr>
                <p:cNvPr id="11089" name="Google Shape;11089;p10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0" name="Google Shape;11090;p10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091" name="Google Shape;11091;p101"/>
              <p:cNvGrpSpPr/>
              <p:nvPr/>
            </p:nvGrpSpPr>
            <p:grpSpPr>
              <a:xfrm>
                <a:off x="3067316" y="3711366"/>
                <a:ext cx="66900" cy="166809"/>
                <a:chOff x="3067316" y="3711366"/>
                <a:chExt cx="66900" cy="166809"/>
              </a:xfrm>
            </p:grpSpPr>
            <p:sp>
              <p:nvSpPr>
                <p:cNvPr id="11092" name="Google Shape;11092;p10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3" name="Google Shape;11093;p10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094" name="Google Shape;11094;p101"/>
              <p:cNvGrpSpPr/>
              <p:nvPr/>
            </p:nvGrpSpPr>
            <p:grpSpPr>
              <a:xfrm>
                <a:off x="2413923" y="4058666"/>
                <a:ext cx="224119" cy="66900"/>
                <a:chOff x="2413923" y="4058666"/>
                <a:chExt cx="224119" cy="66900"/>
              </a:xfrm>
            </p:grpSpPr>
            <p:sp>
              <p:nvSpPr>
                <p:cNvPr id="11095" name="Google Shape;11095;p10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6" name="Google Shape;11096;p10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097" name="Google Shape;11097;p101"/>
              <p:cNvGrpSpPr/>
              <p:nvPr/>
            </p:nvGrpSpPr>
            <p:grpSpPr>
              <a:xfrm>
                <a:off x="3564643" y="4058666"/>
                <a:ext cx="223397" cy="66900"/>
                <a:chOff x="3564643" y="4058666"/>
                <a:chExt cx="223397" cy="66900"/>
              </a:xfrm>
            </p:grpSpPr>
            <p:sp>
              <p:nvSpPr>
                <p:cNvPr id="11098" name="Google Shape;11098;p10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9" name="Google Shape;11099;p10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1100" name="Google Shape;11100;p101"/>
            <p:cNvGrpSpPr/>
            <p:nvPr/>
          </p:nvGrpSpPr>
          <p:grpSpPr>
            <a:xfrm>
              <a:off x="2633353" y="3965763"/>
              <a:ext cx="933975" cy="445687"/>
              <a:chOff x="2633353" y="3965763"/>
              <a:chExt cx="933975" cy="445687"/>
            </a:xfrm>
          </p:grpSpPr>
          <p:sp>
            <p:nvSpPr>
              <p:cNvPr id="11101" name="Google Shape;11101;p10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0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03" name="Google Shape;11103;p101"/>
          <p:cNvGrpSpPr/>
          <p:nvPr/>
        </p:nvGrpSpPr>
        <p:grpSpPr>
          <a:xfrm>
            <a:off x="6392784" y="1044384"/>
            <a:ext cx="1131087" cy="587383"/>
            <a:chOff x="238125" y="999450"/>
            <a:chExt cx="7140700" cy="3708225"/>
          </a:xfrm>
        </p:grpSpPr>
        <p:sp>
          <p:nvSpPr>
            <p:cNvPr id="11104" name="Google Shape;11104;p10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0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0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0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0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0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0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0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0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101"/>
          <p:cNvGrpSpPr/>
          <p:nvPr/>
        </p:nvGrpSpPr>
        <p:grpSpPr>
          <a:xfrm>
            <a:off x="3744234" y="3493879"/>
            <a:ext cx="1375854" cy="678131"/>
            <a:chOff x="3913765" y="3641905"/>
            <a:chExt cx="1522805" cy="750560"/>
          </a:xfrm>
        </p:grpSpPr>
        <p:grpSp>
          <p:nvGrpSpPr>
            <p:cNvPr id="11114" name="Google Shape;11114;p101"/>
            <p:cNvGrpSpPr/>
            <p:nvPr/>
          </p:nvGrpSpPr>
          <p:grpSpPr>
            <a:xfrm>
              <a:off x="3913765" y="3997002"/>
              <a:ext cx="1522805" cy="395463"/>
              <a:chOff x="3913765" y="3997002"/>
              <a:chExt cx="1522805" cy="395463"/>
            </a:xfrm>
          </p:grpSpPr>
          <p:grpSp>
            <p:nvGrpSpPr>
              <p:cNvPr id="11115" name="Google Shape;11115;p101"/>
              <p:cNvGrpSpPr/>
              <p:nvPr/>
            </p:nvGrpSpPr>
            <p:grpSpPr>
              <a:xfrm>
                <a:off x="3913765" y="4138659"/>
                <a:ext cx="507602" cy="253806"/>
                <a:chOff x="3913765" y="4138659"/>
                <a:chExt cx="507602" cy="253806"/>
              </a:xfrm>
            </p:grpSpPr>
            <p:sp>
              <p:nvSpPr>
                <p:cNvPr id="11116" name="Google Shape;11116;p10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0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1118" name="Google Shape;11118;p101"/>
              <p:cNvGrpSpPr/>
              <p:nvPr/>
            </p:nvGrpSpPr>
            <p:grpSpPr>
              <a:xfrm>
                <a:off x="4421361" y="3997002"/>
                <a:ext cx="507618" cy="395463"/>
                <a:chOff x="4421361" y="3997002"/>
                <a:chExt cx="507618" cy="395463"/>
              </a:xfrm>
            </p:grpSpPr>
            <p:sp>
              <p:nvSpPr>
                <p:cNvPr id="11119" name="Google Shape;11119;p10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0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101"/>
              <p:cNvGrpSpPr/>
              <p:nvPr/>
            </p:nvGrpSpPr>
            <p:grpSpPr>
              <a:xfrm>
                <a:off x="4928973" y="4189418"/>
                <a:ext cx="507596" cy="203047"/>
                <a:chOff x="4928973" y="4189418"/>
                <a:chExt cx="507596" cy="203047"/>
              </a:xfrm>
            </p:grpSpPr>
            <p:sp>
              <p:nvSpPr>
                <p:cNvPr id="11122" name="Google Shape;11122;p10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0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4" name="Google Shape;11124;p101"/>
            <p:cNvGrpSpPr/>
            <p:nvPr/>
          </p:nvGrpSpPr>
          <p:grpSpPr>
            <a:xfrm>
              <a:off x="4482186" y="3641905"/>
              <a:ext cx="397605" cy="349784"/>
              <a:chOff x="2906375" y="1159725"/>
              <a:chExt cx="1860575" cy="1636800"/>
            </a:xfrm>
          </p:grpSpPr>
          <p:sp>
            <p:nvSpPr>
              <p:cNvPr id="11125" name="Google Shape;11125;p10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0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0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0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9" name="Google Shape;11129;p101"/>
          <p:cNvGrpSpPr/>
          <p:nvPr/>
        </p:nvGrpSpPr>
        <p:grpSpPr>
          <a:xfrm>
            <a:off x="6528943" y="1853805"/>
            <a:ext cx="940737" cy="721067"/>
            <a:chOff x="6599718" y="2068734"/>
            <a:chExt cx="940737" cy="721067"/>
          </a:xfrm>
        </p:grpSpPr>
        <p:sp>
          <p:nvSpPr>
            <p:cNvPr id="11130" name="Google Shape;11130;p10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0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0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0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0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0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101"/>
            <p:cNvGrpSpPr/>
            <p:nvPr/>
          </p:nvGrpSpPr>
          <p:grpSpPr>
            <a:xfrm>
              <a:off x="6836957" y="2068734"/>
              <a:ext cx="461892" cy="721067"/>
              <a:chOff x="6836957" y="2068734"/>
              <a:chExt cx="461892" cy="721067"/>
            </a:xfrm>
          </p:grpSpPr>
          <p:sp>
            <p:nvSpPr>
              <p:cNvPr id="11137" name="Google Shape;11137;p10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0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0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0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0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0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3" name="Google Shape;11143;p101"/>
              <p:cNvGrpSpPr/>
              <p:nvPr/>
            </p:nvGrpSpPr>
            <p:grpSpPr>
              <a:xfrm>
                <a:off x="6836957" y="2068734"/>
                <a:ext cx="461892" cy="721067"/>
                <a:chOff x="6836957" y="2068734"/>
                <a:chExt cx="461892" cy="721067"/>
              </a:xfrm>
            </p:grpSpPr>
            <p:sp>
              <p:nvSpPr>
                <p:cNvPr id="11144" name="Google Shape;11144;p10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0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0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0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0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0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0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51" name="Google Shape;11151;p101"/>
          <p:cNvGrpSpPr/>
          <p:nvPr/>
        </p:nvGrpSpPr>
        <p:grpSpPr>
          <a:xfrm>
            <a:off x="2412262" y="1858152"/>
            <a:ext cx="712577" cy="712374"/>
            <a:chOff x="2559249" y="2069323"/>
            <a:chExt cx="685566" cy="685634"/>
          </a:xfrm>
        </p:grpSpPr>
        <p:sp>
          <p:nvSpPr>
            <p:cNvPr id="11152" name="Google Shape;11152;p10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0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0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0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0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0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0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0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0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0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0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0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0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101"/>
          <p:cNvGrpSpPr/>
          <p:nvPr/>
        </p:nvGrpSpPr>
        <p:grpSpPr>
          <a:xfrm>
            <a:off x="7594699" y="970941"/>
            <a:ext cx="845645" cy="711911"/>
            <a:chOff x="951975" y="315800"/>
            <a:chExt cx="5860325" cy="4933550"/>
          </a:xfrm>
        </p:grpSpPr>
        <p:sp>
          <p:nvSpPr>
            <p:cNvPr id="11166" name="Google Shape;11166;p10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0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0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0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0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0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0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0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101"/>
          <p:cNvGrpSpPr/>
          <p:nvPr/>
        </p:nvGrpSpPr>
        <p:grpSpPr>
          <a:xfrm>
            <a:off x="3691828" y="2707050"/>
            <a:ext cx="1617932" cy="621724"/>
            <a:chOff x="3862800" y="3038525"/>
            <a:chExt cx="1329006" cy="510698"/>
          </a:xfrm>
        </p:grpSpPr>
        <p:sp>
          <p:nvSpPr>
            <p:cNvPr id="11175" name="Google Shape;11175;p10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0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7" name="Google Shape;11177;p101"/>
            <p:cNvGrpSpPr/>
            <p:nvPr/>
          </p:nvGrpSpPr>
          <p:grpSpPr>
            <a:xfrm>
              <a:off x="3967075" y="3040337"/>
              <a:ext cx="1019927" cy="402126"/>
              <a:chOff x="3967075" y="3040337"/>
              <a:chExt cx="1019927" cy="402126"/>
            </a:xfrm>
          </p:grpSpPr>
          <p:sp>
            <p:nvSpPr>
              <p:cNvPr id="11178" name="Google Shape;11178;p10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0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101"/>
            <p:cNvGrpSpPr/>
            <p:nvPr/>
          </p:nvGrpSpPr>
          <p:grpSpPr>
            <a:xfrm>
              <a:off x="4186700" y="3040337"/>
              <a:ext cx="390475" cy="183289"/>
              <a:chOff x="4186700" y="3040337"/>
              <a:chExt cx="390475" cy="183289"/>
            </a:xfrm>
          </p:grpSpPr>
          <p:sp>
            <p:nvSpPr>
              <p:cNvPr id="11181" name="Google Shape;11181;p10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0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101"/>
            <p:cNvGrpSpPr/>
            <p:nvPr/>
          </p:nvGrpSpPr>
          <p:grpSpPr>
            <a:xfrm>
              <a:off x="4073727" y="3040337"/>
              <a:ext cx="697794" cy="296263"/>
              <a:chOff x="4073727" y="3040337"/>
              <a:chExt cx="697794" cy="296263"/>
            </a:xfrm>
          </p:grpSpPr>
          <p:sp>
            <p:nvSpPr>
              <p:cNvPr id="11184" name="Google Shape;11184;p10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0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101"/>
            <p:cNvGrpSpPr/>
            <p:nvPr/>
          </p:nvGrpSpPr>
          <p:grpSpPr>
            <a:xfrm>
              <a:off x="3862800" y="3038525"/>
              <a:ext cx="1329006" cy="510698"/>
              <a:chOff x="3862800" y="3038525"/>
              <a:chExt cx="1329006" cy="510698"/>
            </a:xfrm>
          </p:grpSpPr>
          <p:sp>
            <p:nvSpPr>
              <p:cNvPr id="11187" name="Google Shape;11187;p10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0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9" name="Google Shape;11189;p101"/>
          <p:cNvGrpSpPr/>
          <p:nvPr/>
        </p:nvGrpSpPr>
        <p:grpSpPr>
          <a:xfrm>
            <a:off x="700150" y="970941"/>
            <a:ext cx="883205" cy="775176"/>
            <a:chOff x="649648" y="271400"/>
            <a:chExt cx="6215377" cy="5455143"/>
          </a:xfrm>
        </p:grpSpPr>
        <p:sp>
          <p:nvSpPr>
            <p:cNvPr id="11190" name="Google Shape;11190;p10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0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0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0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0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0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0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0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0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0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0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0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01"/>
          <p:cNvGrpSpPr/>
          <p:nvPr/>
        </p:nvGrpSpPr>
        <p:grpSpPr>
          <a:xfrm>
            <a:off x="2308452" y="970941"/>
            <a:ext cx="767704" cy="815489"/>
            <a:chOff x="2499700" y="1135950"/>
            <a:chExt cx="732402" cy="777990"/>
          </a:xfrm>
        </p:grpSpPr>
        <p:grpSp>
          <p:nvGrpSpPr>
            <p:cNvPr id="11203" name="Google Shape;11203;p101"/>
            <p:cNvGrpSpPr/>
            <p:nvPr/>
          </p:nvGrpSpPr>
          <p:grpSpPr>
            <a:xfrm>
              <a:off x="2499700" y="1135950"/>
              <a:ext cx="732402" cy="694705"/>
              <a:chOff x="2499700" y="1135950"/>
              <a:chExt cx="732402" cy="694705"/>
            </a:xfrm>
          </p:grpSpPr>
          <p:sp>
            <p:nvSpPr>
              <p:cNvPr id="11204" name="Google Shape;11204;p10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0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0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0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0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0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0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0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0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0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0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0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0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0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0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0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0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0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0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0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0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0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0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0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0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0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0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01"/>
            <p:cNvGrpSpPr/>
            <p:nvPr/>
          </p:nvGrpSpPr>
          <p:grpSpPr>
            <a:xfrm>
              <a:off x="2517909" y="1188726"/>
              <a:ext cx="702702" cy="725214"/>
              <a:chOff x="2517909" y="1188726"/>
              <a:chExt cx="702702" cy="725214"/>
            </a:xfrm>
          </p:grpSpPr>
          <p:sp>
            <p:nvSpPr>
              <p:cNvPr id="11232" name="Google Shape;11232;p10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0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0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0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0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37" name="Google Shape;11237;p101"/>
          <p:cNvGrpSpPr/>
          <p:nvPr/>
        </p:nvGrpSpPr>
        <p:grpSpPr>
          <a:xfrm>
            <a:off x="1654184" y="970941"/>
            <a:ext cx="583439" cy="870229"/>
            <a:chOff x="1716825" y="1121550"/>
            <a:chExt cx="622800" cy="928938"/>
          </a:xfrm>
        </p:grpSpPr>
        <p:grpSp>
          <p:nvGrpSpPr>
            <p:cNvPr id="11238" name="Google Shape;11238;p101"/>
            <p:cNvGrpSpPr/>
            <p:nvPr/>
          </p:nvGrpSpPr>
          <p:grpSpPr>
            <a:xfrm>
              <a:off x="1716825" y="1121550"/>
              <a:ext cx="622800" cy="928938"/>
              <a:chOff x="1716825" y="1121550"/>
              <a:chExt cx="622800" cy="928938"/>
            </a:xfrm>
          </p:grpSpPr>
          <p:cxnSp>
            <p:nvCxnSpPr>
              <p:cNvPr id="11239" name="Google Shape;11239;p10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1240" name="Google Shape;11240;p10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101"/>
            <p:cNvGrpSpPr/>
            <p:nvPr/>
          </p:nvGrpSpPr>
          <p:grpSpPr>
            <a:xfrm>
              <a:off x="1768050" y="1172775"/>
              <a:ext cx="520200" cy="832000"/>
              <a:chOff x="1768050" y="1172775"/>
              <a:chExt cx="520200" cy="832000"/>
            </a:xfrm>
          </p:grpSpPr>
          <p:cxnSp>
            <p:nvCxnSpPr>
              <p:cNvPr id="11242" name="Google Shape;11242;p10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1243" name="Google Shape;11243;p10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101"/>
            <p:cNvGrpSpPr/>
            <p:nvPr/>
          </p:nvGrpSpPr>
          <p:grpSpPr>
            <a:xfrm>
              <a:off x="1820100" y="1225475"/>
              <a:ext cx="416400" cy="729575"/>
              <a:chOff x="1820100" y="1225475"/>
              <a:chExt cx="416400" cy="729575"/>
            </a:xfrm>
          </p:grpSpPr>
          <p:cxnSp>
            <p:nvCxnSpPr>
              <p:cNvPr id="11245" name="Google Shape;11245;p10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1246" name="Google Shape;11246;p10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101"/>
            <p:cNvGrpSpPr/>
            <p:nvPr/>
          </p:nvGrpSpPr>
          <p:grpSpPr>
            <a:xfrm>
              <a:off x="1874250" y="1278825"/>
              <a:ext cx="308100" cy="605275"/>
              <a:chOff x="1874250" y="1278825"/>
              <a:chExt cx="308100" cy="605275"/>
            </a:xfrm>
          </p:grpSpPr>
          <p:cxnSp>
            <p:nvCxnSpPr>
              <p:cNvPr id="11248" name="Google Shape;11248;p10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1249" name="Google Shape;11249;p10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0" name="Google Shape;11250;p10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101"/>
          <p:cNvGrpSpPr/>
          <p:nvPr/>
        </p:nvGrpSpPr>
        <p:grpSpPr>
          <a:xfrm>
            <a:off x="1574007" y="1857263"/>
            <a:ext cx="739072" cy="714152"/>
            <a:chOff x="4334725" y="1355875"/>
            <a:chExt cx="3106650" cy="3001900"/>
          </a:xfrm>
        </p:grpSpPr>
        <p:grpSp>
          <p:nvGrpSpPr>
            <p:cNvPr id="11252" name="Google Shape;11252;p101"/>
            <p:cNvGrpSpPr/>
            <p:nvPr/>
          </p:nvGrpSpPr>
          <p:grpSpPr>
            <a:xfrm>
              <a:off x="4516050" y="1724875"/>
              <a:ext cx="2693725" cy="2632900"/>
              <a:chOff x="4516050" y="1724875"/>
              <a:chExt cx="2693725" cy="2632900"/>
            </a:xfrm>
          </p:grpSpPr>
          <p:sp>
            <p:nvSpPr>
              <p:cNvPr id="11253" name="Google Shape;11253;p10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0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0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101"/>
            <p:cNvGrpSpPr/>
            <p:nvPr/>
          </p:nvGrpSpPr>
          <p:grpSpPr>
            <a:xfrm>
              <a:off x="4334725" y="1355875"/>
              <a:ext cx="3106650" cy="2709650"/>
              <a:chOff x="4334725" y="1355875"/>
              <a:chExt cx="3106650" cy="2709650"/>
            </a:xfrm>
          </p:grpSpPr>
          <p:sp>
            <p:nvSpPr>
              <p:cNvPr id="11257" name="Google Shape;11257;p10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0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0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0" name="Google Shape;11260;p101"/>
          <p:cNvGrpSpPr/>
          <p:nvPr/>
        </p:nvGrpSpPr>
        <p:grpSpPr>
          <a:xfrm>
            <a:off x="7690956" y="3488034"/>
            <a:ext cx="312074" cy="684173"/>
            <a:chOff x="7645573" y="3754300"/>
            <a:chExt cx="293855" cy="644170"/>
          </a:xfrm>
        </p:grpSpPr>
        <p:sp>
          <p:nvSpPr>
            <p:cNvPr id="11261" name="Google Shape;11261;p10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0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101"/>
          <p:cNvGrpSpPr/>
          <p:nvPr/>
        </p:nvGrpSpPr>
        <p:grpSpPr>
          <a:xfrm>
            <a:off x="5612944" y="970941"/>
            <a:ext cx="709011" cy="739359"/>
            <a:chOff x="5830645" y="1256617"/>
            <a:chExt cx="530340" cy="553040"/>
          </a:xfrm>
        </p:grpSpPr>
        <p:grpSp>
          <p:nvGrpSpPr>
            <p:cNvPr id="11264" name="Google Shape;11264;p101"/>
            <p:cNvGrpSpPr/>
            <p:nvPr/>
          </p:nvGrpSpPr>
          <p:grpSpPr>
            <a:xfrm>
              <a:off x="5830645" y="1256617"/>
              <a:ext cx="259743" cy="269909"/>
              <a:chOff x="5830645" y="1256617"/>
              <a:chExt cx="259743" cy="269909"/>
            </a:xfrm>
          </p:grpSpPr>
          <p:sp>
            <p:nvSpPr>
              <p:cNvPr id="11265" name="Google Shape;11265;p10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0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101"/>
            <p:cNvGrpSpPr/>
            <p:nvPr/>
          </p:nvGrpSpPr>
          <p:grpSpPr>
            <a:xfrm>
              <a:off x="6101293" y="1256617"/>
              <a:ext cx="259692" cy="269909"/>
              <a:chOff x="6101293" y="1256617"/>
              <a:chExt cx="259692" cy="269909"/>
            </a:xfrm>
          </p:grpSpPr>
          <p:sp>
            <p:nvSpPr>
              <p:cNvPr id="11268" name="Google Shape;11268;p10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0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101"/>
            <p:cNvGrpSpPr/>
            <p:nvPr/>
          </p:nvGrpSpPr>
          <p:grpSpPr>
            <a:xfrm>
              <a:off x="5830645" y="1539749"/>
              <a:ext cx="259692" cy="269909"/>
              <a:chOff x="5830645" y="1539749"/>
              <a:chExt cx="259692" cy="269909"/>
            </a:xfrm>
          </p:grpSpPr>
          <p:sp>
            <p:nvSpPr>
              <p:cNvPr id="11271" name="Google Shape;11271;p10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0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01"/>
            <p:cNvGrpSpPr/>
            <p:nvPr/>
          </p:nvGrpSpPr>
          <p:grpSpPr>
            <a:xfrm>
              <a:off x="6101293" y="1539749"/>
              <a:ext cx="259692" cy="269909"/>
              <a:chOff x="6101293" y="1539749"/>
              <a:chExt cx="259692" cy="269909"/>
            </a:xfrm>
          </p:grpSpPr>
          <p:sp>
            <p:nvSpPr>
              <p:cNvPr id="11274" name="Google Shape;11274;p10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0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6" name="Google Shape;11276;p10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101"/>
          <p:cNvGrpSpPr/>
          <p:nvPr/>
        </p:nvGrpSpPr>
        <p:grpSpPr>
          <a:xfrm>
            <a:off x="714438" y="2707057"/>
            <a:ext cx="1452955" cy="621360"/>
            <a:chOff x="732422" y="2990152"/>
            <a:chExt cx="1337773" cy="572102"/>
          </a:xfrm>
        </p:grpSpPr>
        <p:sp>
          <p:nvSpPr>
            <p:cNvPr id="11278" name="Google Shape;11278;p10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0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0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0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0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0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11287"/>
        <p:cNvGrpSpPr/>
        <p:nvPr/>
      </p:nvGrpSpPr>
      <p:grpSpPr>
        <a:xfrm>
          <a:off x="0" y="0"/>
          <a:ext cx="0" cy="0"/>
          <a:chOff x="0" y="0"/>
          <a:chExt cx="0" cy="0"/>
        </a:xfrm>
      </p:grpSpPr>
      <p:grpSp>
        <p:nvGrpSpPr>
          <p:cNvPr id="11288" name="Google Shape;11288;p102"/>
          <p:cNvGrpSpPr/>
          <p:nvPr/>
        </p:nvGrpSpPr>
        <p:grpSpPr>
          <a:xfrm>
            <a:off x="708575" y="965865"/>
            <a:ext cx="1636117" cy="1526144"/>
            <a:chOff x="729238" y="1179665"/>
            <a:chExt cx="1636117" cy="1526144"/>
          </a:xfrm>
        </p:grpSpPr>
        <p:grpSp>
          <p:nvGrpSpPr>
            <p:cNvPr id="11289" name="Google Shape;11289;p102"/>
            <p:cNvGrpSpPr/>
            <p:nvPr/>
          </p:nvGrpSpPr>
          <p:grpSpPr>
            <a:xfrm>
              <a:off x="729238" y="1179665"/>
              <a:ext cx="80700" cy="1526144"/>
              <a:chOff x="729238" y="1179665"/>
              <a:chExt cx="80700" cy="1526144"/>
            </a:xfrm>
          </p:grpSpPr>
          <p:sp>
            <p:nvSpPr>
              <p:cNvPr id="11290" name="Google Shape;11290;p10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0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0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0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0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0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0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0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0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0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102"/>
            <p:cNvGrpSpPr/>
            <p:nvPr/>
          </p:nvGrpSpPr>
          <p:grpSpPr>
            <a:xfrm>
              <a:off x="903098" y="1179665"/>
              <a:ext cx="80700" cy="1526144"/>
              <a:chOff x="903098" y="1179665"/>
              <a:chExt cx="80700" cy="1526144"/>
            </a:xfrm>
          </p:grpSpPr>
          <p:sp>
            <p:nvSpPr>
              <p:cNvPr id="11301" name="Google Shape;11301;p10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0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0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0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0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0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0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0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0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0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102"/>
            <p:cNvGrpSpPr/>
            <p:nvPr/>
          </p:nvGrpSpPr>
          <p:grpSpPr>
            <a:xfrm>
              <a:off x="1076958" y="1179665"/>
              <a:ext cx="80700" cy="1526144"/>
              <a:chOff x="1076958" y="1179665"/>
              <a:chExt cx="80700" cy="1526144"/>
            </a:xfrm>
          </p:grpSpPr>
          <p:sp>
            <p:nvSpPr>
              <p:cNvPr id="11312" name="Google Shape;11312;p10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0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0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0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0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0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0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0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0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0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102"/>
            <p:cNvGrpSpPr/>
            <p:nvPr/>
          </p:nvGrpSpPr>
          <p:grpSpPr>
            <a:xfrm>
              <a:off x="1247707" y="1179665"/>
              <a:ext cx="80700" cy="1526144"/>
              <a:chOff x="1247707" y="1179665"/>
              <a:chExt cx="80700" cy="1526144"/>
            </a:xfrm>
          </p:grpSpPr>
          <p:sp>
            <p:nvSpPr>
              <p:cNvPr id="11323" name="Google Shape;11323;p10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0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0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0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0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0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0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0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0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0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102"/>
            <p:cNvGrpSpPr/>
            <p:nvPr/>
          </p:nvGrpSpPr>
          <p:grpSpPr>
            <a:xfrm>
              <a:off x="1421567" y="1179665"/>
              <a:ext cx="80700" cy="1526144"/>
              <a:chOff x="1421567" y="1179665"/>
              <a:chExt cx="80700" cy="1526144"/>
            </a:xfrm>
          </p:grpSpPr>
          <p:sp>
            <p:nvSpPr>
              <p:cNvPr id="11334" name="Google Shape;11334;p10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0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0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0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0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0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0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0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0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0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102"/>
            <p:cNvGrpSpPr/>
            <p:nvPr/>
          </p:nvGrpSpPr>
          <p:grpSpPr>
            <a:xfrm>
              <a:off x="1592327" y="1179665"/>
              <a:ext cx="80700" cy="1526144"/>
              <a:chOff x="1592327" y="1179665"/>
              <a:chExt cx="80700" cy="1526144"/>
            </a:xfrm>
          </p:grpSpPr>
          <p:sp>
            <p:nvSpPr>
              <p:cNvPr id="11345" name="Google Shape;11345;p10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0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0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0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0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0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0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0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0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0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102"/>
            <p:cNvGrpSpPr/>
            <p:nvPr/>
          </p:nvGrpSpPr>
          <p:grpSpPr>
            <a:xfrm>
              <a:off x="1766187" y="1179665"/>
              <a:ext cx="80700" cy="1526144"/>
              <a:chOff x="1766187" y="1179665"/>
              <a:chExt cx="80700" cy="1526144"/>
            </a:xfrm>
          </p:grpSpPr>
          <p:sp>
            <p:nvSpPr>
              <p:cNvPr id="11356" name="Google Shape;11356;p10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0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0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0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0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0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0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0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0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0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102"/>
            <p:cNvGrpSpPr/>
            <p:nvPr/>
          </p:nvGrpSpPr>
          <p:grpSpPr>
            <a:xfrm>
              <a:off x="1936935" y="1179665"/>
              <a:ext cx="80700" cy="1526144"/>
              <a:chOff x="1936935" y="1179665"/>
              <a:chExt cx="80700" cy="1526144"/>
            </a:xfrm>
          </p:grpSpPr>
          <p:sp>
            <p:nvSpPr>
              <p:cNvPr id="11367" name="Google Shape;11367;p10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0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0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0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0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0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0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0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0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0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102"/>
            <p:cNvGrpSpPr/>
            <p:nvPr/>
          </p:nvGrpSpPr>
          <p:grpSpPr>
            <a:xfrm>
              <a:off x="2110795" y="1179665"/>
              <a:ext cx="80700" cy="1526144"/>
              <a:chOff x="2110795" y="1179665"/>
              <a:chExt cx="80700" cy="1526144"/>
            </a:xfrm>
          </p:grpSpPr>
          <p:sp>
            <p:nvSpPr>
              <p:cNvPr id="11378" name="Google Shape;11378;p10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0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0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0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0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0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0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0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0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0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102"/>
            <p:cNvGrpSpPr/>
            <p:nvPr/>
          </p:nvGrpSpPr>
          <p:grpSpPr>
            <a:xfrm>
              <a:off x="2284655" y="1179665"/>
              <a:ext cx="80700" cy="1526144"/>
              <a:chOff x="2284655" y="1179665"/>
              <a:chExt cx="80700" cy="1526144"/>
            </a:xfrm>
          </p:grpSpPr>
          <p:sp>
            <p:nvSpPr>
              <p:cNvPr id="11389" name="Google Shape;11389;p10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0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0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0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0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0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0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0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0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0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9" name="Google Shape;11399;p102"/>
          <p:cNvGrpSpPr/>
          <p:nvPr/>
        </p:nvGrpSpPr>
        <p:grpSpPr>
          <a:xfrm>
            <a:off x="2603242" y="985003"/>
            <a:ext cx="1364248" cy="1102133"/>
            <a:chOff x="2623904" y="1198803"/>
            <a:chExt cx="1364248" cy="1102133"/>
          </a:xfrm>
        </p:grpSpPr>
        <p:grpSp>
          <p:nvGrpSpPr>
            <p:cNvPr id="11400" name="Google Shape;11400;p102"/>
            <p:cNvGrpSpPr/>
            <p:nvPr/>
          </p:nvGrpSpPr>
          <p:grpSpPr>
            <a:xfrm>
              <a:off x="2623907" y="1198803"/>
              <a:ext cx="1364245" cy="273000"/>
              <a:chOff x="2623907" y="1198803"/>
              <a:chExt cx="1364245" cy="273000"/>
            </a:xfrm>
          </p:grpSpPr>
          <p:sp>
            <p:nvSpPr>
              <p:cNvPr id="11401" name="Google Shape;11401;p10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0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0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0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0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102"/>
            <p:cNvGrpSpPr/>
            <p:nvPr/>
          </p:nvGrpSpPr>
          <p:grpSpPr>
            <a:xfrm>
              <a:off x="2623904" y="1476964"/>
              <a:ext cx="1364245" cy="273000"/>
              <a:chOff x="2623904" y="1476964"/>
              <a:chExt cx="1364245" cy="273000"/>
            </a:xfrm>
          </p:grpSpPr>
          <p:sp>
            <p:nvSpPr>
              <p:cNvPr id="11407" name="Google Shape;11407;p10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0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0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0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0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102"/>
            <p:cNvGrpSpPr/>
            <p:nvPr/>
          </p:nvGrpSpPr>
          <p:grpSpPr>
            <a:xfrm>
              <a:off x="2623907" y="1749775"/>
              <a:ext cx="1364245" cy="273000"/>
              <a:chOff x="2623907" y="1749775"/>
              <a:chExt cx="1364245" cy="273000"/>
            </a:xfrm>
          </p:grpSpPr>
          <p:sp>
            <p:nvSpPr>
              <p:cNvPr id="11413" name="Google Shape;11413;p10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0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0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0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0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102"/>
            <p:cNvGrpSpPr/>
            <p:nvPr/>
          </p:nvGrpSpPr>
          <p:grpSpPr>
            <a:xfrm>
              <a:off x="2623904" y="2027936"/>
              <a:ext cx="1364245" cy="273000"/>
              <a:chOff x="2623904" y="2027936"/>
              <a:chExt cx="1364245" cy="273000"/>
            </a:xfrm>
          </p:grpSpPr>
          <p:sp>
            <p:nvSpPr>
              <p:cNvPr id="11419" name="Google Shape;11419;p10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0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0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0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0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24" name="Google Shape;11424;p102"/>
          <p:cNvGrpSpPr/>
          <p:nvPr/>
        </p:nvGrpSpPr>
        <p:grpSpPr>
          <a:xfrm>
            <a:off x="2592703" y="2444186"/>
            <a:ext cx="1387541" cy="159124"/>
            <a:chOff x="3200660" y="2180272"/>
            <a:chExt cx="2563824" cy="378237"/>
          </a:xfrm>
        </p:grpSpPr>
        <p:sp>
          <p:nvSpPr>
            <p:cNvPr id="11425" name="Google Shape;11425;p10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0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0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0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0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0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0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0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0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0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0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0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0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0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0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0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0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0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102"/>
          <p:cNvGrpSpPr/>
          <p:nvPr/>
        </p:nvGrpSpPr>
        <p:grpSpPr>
          <a:xfrm>
            <a:off x="2589227" y="2722011"/>
            <a:ext cx="1390502" cy="159625"/>
            <a:chOff x="3530150" y="2790075"/>
            <a:chExt cx="1962600" cy="225300"/>
          </a:xfrm>
        </p:grpSpPr>
        <p:sp>
          <p:nvSpPr>
            <p:cNvPr id="11444" name="Google Shape;11444;p10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0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102"/>
          <p:cNvGrpSpPr/>
          <p:nvPr/>
        </p:nvGrpSpPr>
        <p:grpSpPr>
          <a:xfrm>
            <a:off x="2589880" y="3000337"/>
            <a:ext cx="1411629" cy="153761"/>
            <a:chOff x="3558802" y="4011427"/>
            <a:chExt cx="1866000" cy="111300"/>
          </a:xfrm>
        </p:grpSpPr>
        <p:sp>
          <p:nvSpPr>
            <p:cNvPr id="11447" name="Google Shape;11447;p10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0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102"/>
          <p:cNvGrpSpPr/>
          <p:nvPr/>
        </p:nvGrpSpPr>
        <p:grpSpPr>
          <a:xfrm>
            <a:off x="2589573" y="2205736"/>
            <a:ext cx="1383503" cy="119749"/>
            <a:chOff x="3465975" y="2270276"/>
            <a:chExt cx="1986364" cy="171929"/>
          </a:xfrm>
        </p:grpSpPr>
        <p:sp>
          <p:nvSpPr>
            <p:cNvPr id="11450" name="Google Shape;11450;p10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0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0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0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0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0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0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0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102"/>
          <p:cNvGrpSpPr/>
          <p:nvPr/>
        </p:nvGrpSpPr>
        <p:grpSpPr>
          <a:xfrm>
            <a:off x="2600580" y="3569387"/>
            <a:ext cx="1369531" cy="195460"/>
            <a:chOff x="723300" y="4253549"/>
            <a:chExt cx="2276482" cy="324900"/>
          </a:xfrm>
        </p:grpSpPr>
        <p:sp>
          <p:nvSpPr>
            <p:cNvPr id="11459" name="Google Shape;11459;p10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0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0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0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0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102"/>
          <p:cNvGrpSpPr/>
          <p:nvPr/>
        </p:nvGrpSpPr>
        <p:grpSpPr>
          <a:xfrm>
            <a:off x="2590141" y="3270567"/>
            <a:ext cx="1389066" cy="180119"/>
            <a:chOff x="705948" y="3788465"/>
            <a:chExt cx="2308953" cy="299400"/>
          </a:xfrm>
        </p:grpSpPr>
        <p:sp>
          <p:nvSpPr>
            <p:cNvPr id="11465" name="Google Shape;11465;p10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0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0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0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0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102"/>
          <p:cNvGrpSpPr/>
          <p:nvPr/>
        </p:nvGrpSpPr>
        <p:grpSpPr>
          <a:xfrm>
            <a:off x="2638078" y="3883547"/>
            <a:ext cx="1304609" cy="294074"/>
            <a:chOff x="2658741" y="4097347"/>
            <a:chExt cx="1304609" cy="294074"/>
          </a:xfrm>
        </p:grpSpPr>
        <p:grpSp>
          <p:nvGrpSpPr>
            <p:cNvPr id="11471" name="Google Shape;11471;p102"/>
            <p:cNvGrpSpPr/>
            <p:nvPr/>
          </p:nvGrpSpPr>
          <p:grpSpPr>
            <a:xfrm>
              <a:off x="2658741" y="4097347"/>
              <a:ext cx="118572" cy="294074"/>
              <a:chOff x="3343310" y="4475555"/>
              <a:chExt cx="127717" cy="316753"/>
            </a:xfrm>
          </p:grpSpPr>
          <p:sp>
            <p:nvSpPr>
              <p:cNvPr id="11472" name="Google Shape;11472;p10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0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102"/>
            <p:cNvGrpSpPr/>
            <p:nvPr/>
          </p:nvGrpSpPr>
          <p:grpSpPr>
            <a:xfrm>
              <a:off x="3815519" y="4098388"/>
              <a:ext cx="147831" cy="291991"/>
              <a:chOff x="3527539" y="4476677"/>
              <a:chExt cx="159232" cy="314510"/>
            </a:xfrm>
          </p:grpSpPr>
          <p:sp>
            <p:nvSpPr>
              <p:cNvPr id="11475" name="Google Shape;11475;p10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0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102"/>
            <p:cNvGrpSpPr/>
            <p:nvPr/>
          </p:nvGrpSpPr>
          <p:grpSpPr>
            <a:xfrm>
              <a:off x="3511696" y="4098388"/>
              <a:ext cx="147831" cy="291991"/>
              <a:chOff x="3527539" y="4476677"/>
              <a:chExt cx="159232" cy="314510"/>
            </a:xfrm>
          </p:grpSpPr>
          <p:sp>
            <p:nvSpPr>
              <p:cNvPr id="11478" name="Google Shape;11478;p10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0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102"/>
            <p:cNvGrpSpPr/>
            <p:nvPr/>
          </p:nvGrpSpPr>
          <p:grpSpPr>
            <a:xfrm>
              <a:off x="3207874" y="4098388"/>
              <a:ext cx="147831" cy="291991"/>
              <a:chOff x="3527539" y="4476677"/>
              <a:chExt cx="159232" cy="314510"/>
            </a:xfrm>
          </p:grpSpPr>
          <p:sp>
            <p:nvSpPr>
              <p:cNvPr id="11481" name="Google Shape;11481;p10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0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102"/>
            <p:cNvGrpSpPr/>
            <p:nvPr/>
          </p:nvGrpSpPr>
          <p:grpSpPr>
            <a:xfrm>
              <a:off x="2933305" y="4097347"/>
              <a:ext cx="118572" cy="294074"/>
              <a:chOff x="3343310" y="4475555"/>
              <a:chExt cx="127717" cy="316753"/>
            </a:xfrm>
          </p:grpSpPr>
          <p:sp>
            <p:nvSpPr>
              <p:cNvPr id="11484" name="Google Shape;11484;p10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0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86" name="Google Shape;11486;p102"/>
          <p:cNvGrpSpPr/>
          <p:nvPr/>
        </p:nvGrpSpPr>
        <p:grpSpPr>
          <a:xfrm>
            <a:off x="4256908" y="1866669"/>
            <a:ext cx="1433821" cy="191501"/>
            <a:chOff x="4273350" y="2080469"/>
            <a:chExt cx="1433821" cy="191501"/>
          </a:xfrm>
        </p:grpSpPr>
        <p:grpSp>
          <p:nvGrpSpPr>
            <p:cNvPr id="11487" name="Google Shape;11487;p102"/>
            <p:cNvGrpSpPr/>
            <p:nvPr/>
          </p:nvGrpSpPr>
          <p:grpSpPr>
            <a:xfrm>
              <a:off x="4273350" y="2080469"/>
              <a:ext cx="1433821" cy="0"/>
              <a:chOff x="5224975" y="2962250"/>
              <a:chExt cx="1544400" cy="0"/>
            </a:xfrm>
          </p:grpSpPr>
          <p:cxnSp>
            <p:nvCxnSpPr>
              <p:cNvPr id="11488" name="Google Shape;11488;p10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489" name="Google Shape;11489;p10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490" name="Google Shape;11490;p102"/>
            <p:cNvGrpSpPr/>
            <p:nvPr/>
          </p:nvGrpSpPr>
          <p:grpSpPr>
            <a:xfrm>
              <a:off x="4273350" y="2271969"/>
              <a:ext cx="1433821" cy="0"/>
              <a:chOff x="5224975" y="2962250"/>
              <a:chExt cx="1544400" cy="0"/>
            </a:xfrm>
          </p:grpSpPr>
          <p:cxnSp>
            <p:nvCxnSpPr>
              <p:cNvPr id="11491" name="Google Shape;11491;p10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492" name="Google Shape;11492;p10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493" name="Google Shape;11493;p102"/>
          <p:cNvGrpSpPr/>
          <p:nvPr/>
        </p:nvGrpSpPr>
        <p:grpSpPr>
          <a:xfrm>
            <a:off x="4258463" y="969236"/>
            <a:ext cx="1430711" cy="743389"/>
            <a:chOff x="5159450" y="1919950"/>
            <a:chExt cx="1541050" cy="862500"/>
          </a:xfrm>
        </p:grpSpPr>
        <p:sp>
          <p:nvSpPr>
            <p:cNvPr id="11494" name="Google Shape;11494;p10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495" name="Google Shape;11495;p102"/>
            <p:cNvGrpSpPr/>
            <p:nvPr/>
          </p:nvGrpSpPr>
          <p:grpSpPr>
            <a:xfrm>
              <a:off x="5159450" y="1919950"/>
              <a:ext cx="1541050" cy="862500"/>
              <a:chOff x="5159450" y="1919950"/>
              <a:chExt cx="1541050" cy="862500"/>
            </a:xfrm>
          </p:grpSpPr>
          <p:cxnSp>
            <p:nvCxnSpPr>
              <p:cNvPr id="11496" name="Google Shape;11496;p10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497" name="Google Shape;11497;p10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498" name="Google Shape;11498;p102"/>
          <p:cNvGrpSpPr/>
          <p:nvPr/>
        </p:nvGrpSpPr>
        <p:grpSpPr>
          <a:xfrm>
            <a:off x="4248577" y="2192564"/>
            <a:ext cx="1450484" cy="1052087"/>
            <a:chOff x="5230575" y="1554475"/>
            <a:chExt cx="2137150" cy="1550150"/>
          </a:xfrm>
        </p:grpSpPr>
        <p:sp>
          <p:nvSpPr>
            <p:cNvPr id="11499" name="Google Shape;11499;p10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0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0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0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0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0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0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0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0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0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0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0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0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102"/>
          <p:cNvGrpSpPr/>
          <p:nvPr/>
        </p:nvGrpSpPr>
        <p:grpSpPr>
          <a:xfrm rot="10800000">
            <a:off x="4265127" y="3284753"/>
            <a:ext cx="1417383" cy="887946"/>
            <a:chOff x="5645403" y="2920021"/>
            <a:chExt cx="2650800" cy="2180614"/>
          </a:xfrm>
        </p:grpSpPr>
        <p:sp>
          <p:nvSpPr>
            <p:cNvPr id="11513" name="Google Shape;11513;p10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14" name="Google Shape;11514;p102"/>
            <p:cNvCxnSpPr>
              <a:stCxn id="1151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515" name="Google Shape;11515;p10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16" name="Google Shape;11516;p102"/>
            <p:cNvCxnSpPr>
              <a:endCxn id="1151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517" name="Google Shape;11517;p10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18" name="Google Shape;11518;p102"/>
            <p:cNvCxnSpPr>
              <a:stCxn id="1151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519" name="Google Shape;11519;p10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20" name="Google Shape;11520;p102"/>
            <p:cNvCxnSpPr>
              <a:endCxn id="1151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521" name="Google Shape;11521;p102"/>
          <p:cNvGrpSpPr/>
          <p:nvPr/>
        </p:nvGrpSpPr>
        <p:grpSpPr>
          <a:xfrm>
            <a:off x="7365487" y="2188108"/>
            <a:ext cx="1071743" cy="1021579"/>
            <a:chOff x="7189833" y="2022667"/>
            <a:chExt cx="1251159" cy="1192597"/>
          </a:xfrm>
        </p:grpSpPr>
        <p:sp>
          <p:nvSpPr>
            <p:cNvPr id="11522" name="Google Shape;11522;p10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0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0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0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102"/>
          <p:cNvGrpSpPr/>
          <p:nvPr/>
        </p:nvGrpSpPr>
        <p:grpSpPr>
          <a:xfrm>
            <a:off x="706758" y="2614515"/>
            <a:ext cx="1695374" cy="1560837"/>
            <a:chOff x="727421" y="2828315"/>
            <a:chExt cx="1695374" cy="1560837"/>
          </a:xfrm>
        </p:grpSpPr>
        <p:grpSp>
          <p:nvGrpSpPr>
            <p:cNvPr id="11527" name="Google Shape;11527;p102"/>
            <p:cNvGrpSpPr/>
            <p:nvPr/>
          </p:nvGrpSpPr>
          <p:grpSpPr>
            <a:xfrm>
              <a:off x="819108" y="2882501"/>
              <a:ext cx="103104" cy="1426186"/>
              <a:chOff x="4674013" y="3100904"/>
              <a:chExt cx="122758" cy="1698043"/>
            </a:xfrm>
          </p:grpSpPr>
          <p:sp>
            <p:nvSpPr>
              <p:cNvPr id="11528" name="Google Shape;11528;p10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0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0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0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0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0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0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102"/>
            <p:cNvGrpSpPr/>
            <p:nvPr/>
          </p:nvGrpSpPr>
          <p:grpSpPr>
            <a:xfrm>
              <a:off x="1062475" y="2882501"/>
              <a:ext cx="103104" cy="1426186"/>
              <a:chOff x="4940438" y="3100904"/>
              <a:chExt cx="122758" cy="1698043"/>
            </a:xfrm>
          </p:grpSpPr>
          <p:sp>
            <p:nvSpPr>
              <p:cNvPr id="11536" name="Google Shape;11536;p10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0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0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0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0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0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0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102"/>
            <p:cNvGrpSpPr/>
            <p:nvPr/>
          </p:nvGrpSpPr>
          <p:grpSpPr>
            <a:xfrm>
              <a:off x="1299324" y="2882501"/>
              <a:ext cx="103104" cy="1426186"/>
              <a:chOff x="5206863" y="3100904"/>
              <a:chExt cx="122758" cy="1698043"/>
            </a:xfrm>
          </p:grpSpPr>
          <p:sp>
            <p:nvSpPr>
              <p:cNvPr id="11544" name="Google Shape;11544;p10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0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0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0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0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0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0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102"/>
            <p:cNvGrpSpPr/>
            <p:nvPr/>
          </p:nvGrpSpPr>
          <p:grpSpPr>
            <a:xfrm>
              <a:off x="1786057" y="2882501"/>
              <a:ext cx="103104" cy="1426186"/>
              <a:chOff x="6006138" y="3143629"/>
              <a:chExt cx="122758" cy="1698043"/>
            </a:xfrm>
          </p:grpSpPr>
          <p:sp>
            <p:nvSpPr>
              <p:cNvPr id="11552" name="Google Shape;11552;p10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0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0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0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0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0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0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102"/>
            <p:cNvGrpSpPr/>
            <p:nvPr/>
          </p:nvGrpSpPr>
          <p:grpSpPr>
            <a:xfrm>
              <a:off x="2029422" y="2882501"/>
              <a:ext cx="103104" cy="1426186"/>
              <a:chOff x="6805413" y="3100904"/>
              <a:chExt cx="122758" cy="1698043"/>
            </a:xfrm>
          </p:grpSpPr>
          <p:sp>
            <p:nvSpPr>
              <p:cNvPr id="11560" name="Google Shape;11560;p10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0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0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0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0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0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0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102"/>
            <p:cNvGrpSpPr/>
            <p:nvPr/>
          </p:nvGrpSpPr>
          <p:grpSpPr>
            <a:xfrm>
              <a:off x="727421" y="2828315"/>
              <a:ext cx="1695374" cy="1560837"/>
              <a:chOff x="734799" y="2782450"/>
              <a:chExt cx="1571100" cy="1577400"/>
            </a:xfrm>
          </p:grpSpPr>
          <p:cxnSp>
            <p:nvCxnSpPr>
              <p:cNvPr id="11568" name="Google Shape;11568;p10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569" name="Google Shape;11569;p10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570" name="Google Shape;11570;p102"/>
            <p:cNvGrpSpPr/>
            <p:nvPr/>
          </p:nvGrpSpPr>
          <p:grpSpPr>
            <a:xfrm>
              <a:off x="2272795" y="2882501"/>
              <a:ext cx="103104" cy="1426186"/>
              <a:chOff x="5206863" y="3100904"/>
              <a:chExt cx="122758" cy="1698043"/>
            </a:xfrm>
          </p:grpSpPr>
          <p:sp>
            <p:nvSpPr>
              <p:cNvPr id="11571" name="Google Shape;11571;p10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0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0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0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0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0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0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102"/>
            <p:cNvGrpSpPr/>
            <p:nvPr/>
          </p:nvGrpSpPr>
          <p:grpSpPr>
            <a:xfrm>
              <a:off x="1542694" y="2882501"/>
              <a:ext cx="103104" cy="1426186"/>
              <a:chOff x="6006138" y="3143629"/>
              <a:chExt cx="122758" cy="1698043"/>
            </a:xfrm>
          </p:grpSpPr>
          <p:sp>
            <p:nvSpPr>
              <p:cNvPr id="11579" name="Google Shape;11579;p10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0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0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0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0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0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0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6" name="Google Shape;11586;p102"/>
          <p:cNvGrpSpPr/>
          <p:nvPr/>
        </p:nvGrpSpPr>
        <p:grpSpPr>
          <a:xfrm>
            <a:off x="5915338" y="2192087"/>
            <a:ext cx="1248543" cy="1025319"/>
            <a:chOff x="5183758" y="1210600"/>
            <a:chExt cx="3605380" cy="2960783"/>
          </a:xfrm>
        </p:grpSpPr>
        <p:sp>
          <p:nvSpPr>
            <p:cNvPr id="11587" name="Google Shape;11587;p10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0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0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0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91" name="Google Shape;11591;p10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592" name="Google Shape;11592;p10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593" name="Google Shape;11593;p10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594" name="Google Shape;11594;p10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595" name="Google Shape;11595;p10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102"/>
          <p:cNvGrpSpPr/>
          <p:nvPr/>
        </p:nvGrpSpPr>
        <p:grpSpPr>
          <a:xfrm>
            <a:off x="5772399" y="3330404"/>
            <a:ext cx="2664831" cy="843440"/>
            <a:chOff x="5916567" y="1099697"/>
            <a:chExt cx="2556683" cy="809211"/>
          </a:xfrm>
        </p:grpSpPr>
        <p:sp>
          <p:nvSpPr>
            <p:cNvPr id="11597" name="Google Shape;11597;p10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0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0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0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0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0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0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0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102"/>
          <p:cNvGrpSpPr/>
          <p:nvPr/>
        </p:nvGrpSpPr>
        <p:grpSpPr>
          <a:xfrm>
            <a:off x="5879940" y="979263"/>
            <a:ext cx="1299851" cy="1023338"/>
            <a:chOff x="5900602" y="1193063"/>
            <a:chExt cx="1299851" cy="1023338"/>
          </a:xfrm>
        </p:grpSpPr>
        <p:grpSp>
          <p:nvGrpSpPr>
            <p:cNvPr id="11606" name="Google Shape;11606;p102"/>
            <p:cNvGrpSpPr/>
            <p:nvPr/>
          </p:nvGrpSpPr>
          <p:grpSpPr>
            <a:xfrm>
              <a:off x="6743564" y="1193063"/>
              <a:ext cx="456889" cy="700379"/>
              <a:chOff x="6743564" y="1193063"/>
              <a:chExt cx="456889" cy="700379"/>
            </a:xfrm>
          </p:grpSpPr>
          <p:grpSp>
            <p:nvGrpSpPr>
              <p:cNvPr id="11607" name="Google Shape;11607;p102"/>
              <p:cNvGrpSpPr/>
              <p:nvPr/>
            </p:nvGrpSpPr>
            <p:grpSpPr>
              <a:xfrm>
                <a:off x="6743564" y="1690731"/>
                <a:ext cx="214402" cy="202710"/>
                <a:chOff x="6743564" y="1690731"/>
                <a:chExt cx="214402" cy="202710"/>
              </a:xfrm>
            </p:grpSpPr>
            <p:sp>
              <p:nvSpPr>
                <p:cNvPr id="11608" name="Google Shape;11608;p10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0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102"/>
              <p:cNvGrpSpPr/>
              <p:nvPr/>
            </p:nvGrpSpPr>
            <p:grpSpPr>
              <a:xfrm>
                <a:off x="6915505" y="1193063"/>
                <a:ext cx="284947" cy="589637"/>
                <a:chOff x="6915505" y="1193063"/>
                <a:chExt cx="284947" cy="589637"/>
              </a:xfrm>
            </p:grpSpPr>
            <p:sp>
              <p:nvSpPr>
                <p:cNvPr id="11611" name="Google Shape;11611;p10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2" name="Google Shape;11612;p10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613" name="Google Shape;11613;p102"/>
            <p:cNvGrpSpPr/>
            <p:nvPr/>
          </p:nvGrpSpPr>
          <p:grpSpPr>
            <a:xfrm>
              <a:off x="6520337" y="1193063"/>
              <a:ext cx="341815" cy="801589"/>
              <a:chOff x="6520337" y="1193063"/>
              <a:chExt cx="341815" cy="801589"/>
            </a:xfrm>
          </p:grpSpPr>
          <p:grpSp>
            <p:nvGrpSpPr>
              <p:cNvPr id="11614" name="Google Shape;11614;p102"/>
              <p:cNvGrpSpPr/>
              <p:nvPr/>
            </p:nvGrpSpPr>
            <p:grpSpPr>
              <a:xfrm>
                <a:off x="6520337" y="1589527"/>
                <a:ext cx="213950" cy="405125"/>
                <a:chOff x="6520337" y="1589527"/>
                <a:chExt cx="213950" cy="405125"/>
              </a:xfrm>
            </p:grpSpPr>
            <p:sp>
              <p:nvSpPr>
                <p:cNvPr id="11615" name="Google Shape;11615;p10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0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102"/>
              <p:cNvGrpSpPr/>
              <p:nvPr/>
            </p:nvGrpSpPr>
            <p:grpSpPr>
              <a:xfrm>
                <a:off x="6577204" y="1193063"/>
                <a:ext cx="284947" cy="453562"/>
                <a:chOff x="6577204" y="1193063"/>
                <a:chExt cx="284947" cy="453562"/>
              </a:xfrm>
            </p:grpSpPr>
            <p:sp>
              <p:nvSpPr>
                <p:cNvPr id="11618" name="Google Shape;11618;p10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9" name="Google Shape;11619;p10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620" name="Google Shape;11620;p102"/>
            <p:cNvGrpSpPr/>
            <p:nvPr/>
          </p:nvGrpSpPr>
          <p:grpSpPr>
            <a:xfrm>
              <a:off x="6238903" y="1193063"/>
              <a:ext cx="300475" cy="901782"/>
              <a:chOff x="6238903" y="1193063"/>
              <a:chExt cx="300475" cy="901782"/>
            </a:xfrm>
          </p:grpSpPr>
          <p:grpSp>
            <p:nvGrpSpPr>
              <p:cNvPr id="11621" name="Google Shape;11621;p102"/>
              <p:cNvGrpSpPr/>
              <p:nvPr/>
            </p:nvGrpSpPr>
            <p:grpSpPr>
              <a:xfrm>
                <a:off x="6290865" y="1489315"/>
                <a:ext cx="248514" cy="605530"/>
                <a:chOff x="6290865" y="1489315"/>
                <a:chExt cx="248514" cy="605530"/>
              </a:xfrm>
            </p:grpSpPr>
            <p:sp>
              <p:nvSpPr>
                <p:cNvPr id="11622" name="Google Shape;11622;p10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0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102"/>
              <p:cNvGrpSpPr/>
              <p:nvPr/>
            </p:nvGrpSpPr>
            <p:grpSpPr>
              <a:xfrm>
                <a:off x="6238903" y="1193063"/>
                <a:ext cx="284947" cy="327512"/>
                <a:chOff x="6238903" y="1193063"/>
                <a:chExt cx="284947" cy="327512"/>
              </a:xfrm>
            </p:grpSpPr>
            <p:sp>
              <p:nvSpPr>
                <p:cNvPr id="11625" name="Google Shape;11625;p10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6" name="Google Shape;11626;p10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627" name="Google Shape;11627;p102"/>
            <p:cNvGrpSpPr/>
            <p:nvPr/>
          </p:nvGrpSpPr>
          <p:grpSpPr>
            <a:xfrm>
              <a:off x="5900602" y="1193063"/>
              <a:ext cx="444345" cy="1023338"/>
              <a:chOff x="5900602" y="1193063"/>
              <a:chExt cx="444345" cy="1023338"/>
            </a:xfrm>
          </p:grpSpPr>
          <p:grpSp>
            <p:nvGrpSpPr>
              <p:cNvPr id="11628" name="Google Shape;11628;p102"/>
              <p:cNvGrpSpPr/>
              <p:nvPr/>
            </p:nvGrpSpPr>
            <p:grpSpPr>
              <a:xfrm>
                <a:off x="6046501" y="1367785"/>
                <a:ext cx="298446" cy="848616"/>
                <a:chOff x="6046501" y="1367785"/>
                <a:chExt cx="298446" cy="848616"/>
              </a:xfrm>
            </p:grpSpPr>
            <p:sp>
              <p:nvSpPr>
                <p:cNvPr id="11629" name="Google Shape;11629;p10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0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102"/>
              <p:cNvGrpSpPr/>
              <p:nvPr/>
            </p:nvGrpSpPr>
            <p:grpSpPr>
              <a:xfrm>
                <a:off x="5900602" y="1193063"/>
                <a:ext cx="284947" cy="182312"/>
                <a:chOff x="5900602" y="1193063"/>
                <a:chExt cx="284947" cy="182312"/>
              </a:xfrm>
            </p:grpSpPr>
            <p:sp>
              <p:nvSpPr>
                <p:cNvPr id="11632" name="Google Shape;11632;p10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33" name="Google Shape;11633;p10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634" name="Google Shape;11634;p102"/>
          <p:cNvGrpSpPr/>
          <p:nvPr/>
        </p:nvGrpSpPr>
        <p:grpSpPr>
          <a:xfrm>
            <a:off x="7217822" y="979408"/>
            <a:ext cx="1219413" cy="1051365"/>
            <a:chOff x="7287122" y="1165658"/>
            <a:chExt cx="1219413" cy="1051365"/>
          </a:xfrm>
        </p:grpSpPr>
        <p:grpSp>
          <p:nvGrpSpPr>
            <p:cNvPr id="11635" name="Google Shape;11635;p102"/>
            <p:cNvGrpSpPr/>
            <p:nvPr/>
          </p:nvGrpSpPr>
          <p:grpSpPr>
            <a:xfrm>
              <a:off x="7287122" y="1969723"/>
              <a:ext cx="1219413" cy="247300"/>
              <a:chOff x="7287122" y="1969723"/>
              <a:chExt cx="1219413" cy="247300"/>
            </a:xfrm>
          </p:grpSpPr>
          <p:sp>
            <p:nvSpPr>
              <p:cNvPr id="11636" name="Google Shape;11636;p10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7" name="Google Shape;11637;p102"/>
              <p:cNvGrpSpPr/>
              <p:nvPr/>
            </p:nvGrpSpPr>
            <p:grpSpPr>
              <a:xfrm>
                <a:off x="7287122" y="2063892"/>
                <a:ext cx="1151753" cy="73428"/>
                <a:chOff x="7287122" y="2063892"/>
                <a:chExt cx="1151753" cy="73428"/>
              </a:xfrm>
            </p:grpSpPr>
            <p:sp>
              <p:nvSpPr>
                <p:cNvPr id="11638" name="Google Shape;11638;p10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39" name="Google Shape;11639;p10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640" name="Google Shape;11640;p102"/>
            <p:cNvGrpSpPr/>
            <p:nvPr/>
          </p:nvGrpSpPr>
          <p:grpSpPr>
            <a:xfrm>
              <a:off x="7287122" y="1712201"/>
              <a:ext cx="1219403" cy="246767"/>
              <a:chOff x="7287122" y="1712201"/>
              <a:chExt cx="1219403" cy="246767"/>
            </a:xfrm>
          </p:grpSpPr>
          <p:sp>
            <p:nvSpPr>
              <p:cNvPr id="11641" name="Google Shape;11641;p10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2" name="Google Shape;11642;p102"/>
              <p:cNvGrpSpPr/>
              <p:nvPr/>
            </p:nvGrpSpPr>
            <p:grpSpPr>
              <a:xfrm>
                <a:off x="7287122" y="1842861"/>
                <a:ext cx="1005303" cy="73419"/>
                <a:chOff x="7287122" y="1842861"/>
                <a:chExt cx="1005303" cy="73419"/>
              </a:xfrm>
            </p:grpSpPr>
            <p:sp>
              <p:nvSpPr>
                <p:cNvPr id="11643" name="Google Shape;11643;p10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4" name="Google Shape;11644;p10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645" name="Google Shape;11645;p102"/>
            <p:cNvGrpSpPr/>
            <p:nvPr/>
          </p:nvGrpSpPr>
          <p:grpSpPr>
            <a:xfrm>
              <a:off x="7287122" y="1447520"/>
              <a:ext cx="1219403" cy="286667"/>
              <a:chOff x="7287122" y="1447520"/>
              <a:chExt cx="1219403" cy="286667"/>
            </a:xfrm>
          </p:grpSpPr>
          <p:sp>
            <p:nvSpPr>
              <p:cNvPr id="11646" name="Google Shape;11646;p10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7" name="Google Shape;11647;p102"/>
              <p:cNvGrpSpPr/>
              <p:nvPr/>
            </p:nvGrpSpPr>
            <p:grpSpPr>
              <a:xfrm>
                <a:off x="7287122" y="1581977"/>
                <a:ext cx="852803" cy="73428"/>
                <a:chOff x="7287122" y="1581977"/>
                <a:chExt cx="852803" cy="73428"/>
              </a:xfrm>
            </p:grpSpPr>
            <p:sp>
              <p:nvSpPr>
                <p:cNvPr id="11648" name="Google Shape;11648;p10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9" name="Google Shape;11649;p10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650" name="Google Shape;11650;p102"/>
            <p:cNvGrpSpPr/>
            <p:nvPr/>
          </p:nvGrpSpPr>
          <p:grpSpPr>
            <a:xfrm>
              <a:off x="7287122" y="1165658"/>
              <a:ext cx="1219403" cy="344253"/>
              <a:chOff x="7287122" y="1165658"/>
              <a:chExt cx="1219403" cy="344253"/>
            </a:xfrm>
          </p:grpSpPr>
          <p:sp>
            <p:nvSpPr>
              <p:cNvPr id="11651" name="Google Shape;11651;p10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2" name="Google Shape;11652;p102"/>
              <p:cNvGrpSpPr/>
              <p:nvPr/>
            </p:nvGrpSpPr>
            <p:grpSpPr>
              <a:xfrm>
                <a:off x="7287122" y="1341025"/>
                <a:ext cx="695703" cy="73419"/>
                <a:chOff x="7287122" y="1341025"/>
                <a:chExt cx="695703" cy="73419"/>
              </a:xfrm>
            </p:grpSpPr>
            <p:sp>
              <p:nvSpPr>
                <p:cNvPr id="11653" name="Google Shape;11653;p10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4" name="Google Shape;11654;p10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58"/>
        <p:cNvGrpSpPr/>
        <p:nvPr/>
      </p:nvGrpSpPr>
      <p:grpSpPr>
        <a:xfrm>
          <a:off x="0" y="0"/>
          <a:ext cx="0" cy="0"/>
          <a:chOff x="0" y="0"/>
          <a:chExt cx="0" cy="0"/>
        </a:xfrm>
      </p:grpSpPr>
      <p:grpSp>
        <p:nvGrpSpPr>
          <p:cNvPr id="11659" name="Google Shape;11659;p103"/>
          <p:cNvGrpSpPr/>
          <p:nvPr/>
        </p:nvGrpSpPr>
        <p:grpSpPr>
          <a:xfrm>
            <a:off x="866243" y="2291587"/>
            <a:ext cx="415546" cy="355053"/>
            <a:chOff x="866243" y="2291587"/>
            <a:chExt cx="415546" cy="355053"/>
          </a:xfrm>
        </p:grpSpPr>
        <p:sp>
          <p:nvSpPr>
            <p:cNvPr id="11660" name="Google Shape;11660;p10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0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0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0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0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5" name="Google Shape;11665;p10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103"/>
          <p:cNvGrpSpPr/>
          <p:nvPr/>
        </p:nvGrpSpPr>
        <p:grpSpPr>
          <a:xfrm>
            <a:off x="1958520" y="2302574"/>
            <a:ext cx="359213" cy="327807"/>
            <a:chOff x="1958520" y="2302574"/>
            <a:chExt cx="359213" cy="327807"/>
          </a:xfrm>
        </p:grpSpPr>
        <p:sp>
          <p:nvSpPr>
            <p:cNvPr id="11667" name="Google Shape;11667;p10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0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0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103"/>
          <p:cNvGrpSpPr/>
          <p:nvPr/>
        </p:nvGrpSpPr>
        <p:grpSpPr>
          <a:xfrm>
            <a:off x="2579882" y="2287427"/>
            <a:ext cx="207582" cy="359594"/>
            <a:chOff x="2656082" y="2287427"/>
            <a:chExt cx="207582" cy="359594"/>
          </a:xfrm>
        </p:grpSpPr>
        <p:sp>
          <p:nvSpPr>
            <p:cNvPr id="11671" name="Google Shape;11671;p10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0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0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0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103"/>
          <p:cNvGrpSpPr/>
          <p:nvPr/>
        </p:nvGrpSpPr>
        <p:grpSpPr>
          <a:xfrm>
            <a:off x="3049653" y="2321468"/>
            <a:ext cx="362991" cy="290018"/>
            <a:chOff x="3049653" y="2321468"/>
            <a:chExt cx="362991" cy="290018"/>
          </a:xfrm>
        </p:grpSpPr>
        <p:sp>
          <p:nvSpPr>
            <p:cNvPr id="11676" name="Google Shape;11676;p10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0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0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0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103"/>
          <p:cNvGrpSpPr/>
          <p:nvPr/>
        </p:nvGrpSpPr>
        <p:grpSpPr>
          <a:xfrm>
            <a:off x="3564243" y="2289904"/>
            <a:ext cx="422342" cy="355243"/>
            <a:chOff x="3564243" y="2289904"/>
            <a:chExt cx="422342" cy="355243"/>
          </a:xfrm>
        </p:grpSpPr>
        <p:sp>
          <p:nvSpPr>
            <p:cNvPr id="11681" name="Google Shape;11681;p10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0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0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0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0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6" name="Google Shape;11686;p10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7" name="Google Shape;11687;p103"/>
          <p:cNvGrpSpPr/>
          <p:nvPr/>
        </p:nvGrpSpPr>
        <p:grpSpPr>
          <a:xfrm>
            <a:off x="4687894" y="2289713"/>
            <a:ext cx="359594" cy="353909"/>
            <a:chOff x="4687894" y="2289713"/>
            <a:chExt cx="359594" cy="353909"/>
          </a:xfrm>
        </p:grpSpPr>
        <p:sp>
          <p:nvSpPr>
            <p:cNvPr id="11688" name="Google Shape;11688;p10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0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0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1" name="Google Shape;11691;p10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2" name="Google Shape;11692;p103"/>
          <p:cNvGrpSpPr/>
          <p:nvPr/>
        </p:nvGrpSpPr>
        <p:grpSpPr>
          <a:xfrm>
            <a:off x="6372624" y="2308227"/>
            <a:ext cx="263567" cy="317614"/>
            <a:chOff x="6421399" y="2308227"/>
            <a:chExt cx="263567" cy="317614"/>
          </a:xfrm>
        </p:grpSpPr>
        <p:sp>
          <p:nvSpPr>
            <p:cNvPr id="11693" name="Google Shape;11693;p10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0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0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10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103"/>
          <p:cNvGrpSpPr/>
          <p:nvPr/>
        </p:nvGrpSpPr>
        <p:grpSpPr>
          <a:xfrm>
            <a:off x="6870193" y="2295620"/>
            <a:ext cx="360356" cy="343462"/>
            <a:chOff x="6870193" y="2295620"/>
            <a:chExt cx="360356" cy="343462"/>
          </a:xfrm>
        </p:grpSpPr>
        <p:sp>
          <p:nvSpPr>
            <p:cNvPr id="11698" name="Google Shape;11698;p10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0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103"/>
          <p:cNvGrpSpPr/>
          <p:nvPr/>
        </p:nvGrpSpPr>
        <p:grpSpPr>
          <a:xfrm>
            <a:off x="7441465" y="2302860"/>
            <a:ext cx="342192" cy="327140"/>
            <a:chOff x="7441465" y="2302860"/>
            <a:chExt cx="342192" cy="327140"/>
          </a:xfrm>
        </p:grpSpPr>
        <p:sp>
          <p:nvSpPr>
            <p:cNvPr id="11701" name="Google Shape;11701;p10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0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103"/>
          <p:cNvGrpSpPr/>
          <p:nvPr/>
        </p:nvGrpSpPr>
        <p:grpSpPr>
          <a:xfrm>
            <a:off x="7989683" y="2350207"/>
            <a:ext cx="332761" cy="234066"/>
            <a:chOff x="7989683" y="2350207"/>
            <a:chExt cx="332761" cy="234066"/>
          </a:xfrm>
        </p:grpSpPr>
        <p:sp>
          <p:nvSpPr>
            <p:cNvPr id="11704" name="Google Shape;11704;p10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0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0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0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0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0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103"/>
          <p:cNvGrpSpPr/>
          <p:nvPr/>
        </p:nvGrpSpPr>
        <p:grpSpPr>
          <a:xfrm>
            <a:off x="5823294" y="2309751"/>
            <a:ext cx="315327" cy="314978"/>
            <a:chOff x="5823294" y="2309751"/>
            <a:chExt cx="315327" cy="314978"/>
          </a:xfrm>
        </p:grpSpPr>
        <p:sp>
          <p:nvSpPr>
            <p:cNvPr id="11711" name="Google Shape;11711;p10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0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0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0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0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0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0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0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0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0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0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0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0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0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0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0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0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103"/>
          <p:cNvGrpSpPr/>
          <p:nvPr/>
        </p:nvGrpSpPr>
        <p:grpSpPr>
          <a:xfrm>
            <a:off x="2497275" y="2744159"/>
            <a:ext cx="370930" cy="370549"/>
            <a:chOff x="2497275" y="2744159"/>
            <a:chExt cx="370930" cy="370549"/>
          </a:xfrm>
        </p:grpSpPr>
        <p:sp>
          <p:nvSpPr>
            <p:cNvPr id="11729" name="Google Shape;11729;p10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0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0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0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0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0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103"/>
          <p:cNvGrpSpPr/>
          <p:nvPr/>
        </p:nvGrpSpPr>
        <p:grpSpPr>
          <a:xfrm>
            <a:off x="860940" y="2746477"/>
            <a:ext cx="371883" cy="365691"/>
            <a:chOff x="860940" y="2746477"/>
            <a:chExt cx="371883" cy="365691"/>
          </a:xfrm>
        </p:grpSpPr>
        <p:sp>
          <p:nvSpPr>
            <p:cNvPr id="11736" name="Google Shape;11736;p10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0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0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0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0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103"/>
          <p:cNvGrpSpPr/>
          <p:nvPr/>
        </p:nvGrpSpPr>
        <p:grpSpPr>
          <a:xfrm>
            <a:off x="1493849" y="2775533"/>
            <a:ext cx="283985" cy="341080"/>
            <a:chOff x="1493849" y="2775533"/>
            <a:chExt cx="283985" cy="341080"/>
          </a:xfrm>
        </p:grpSpPr>
        <p:sp>
          <p:nvSpPr>
            <p:cNvPr id="11742" name="Google Shape;11742;p10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0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103"/>
          <p:cNvGrpSpPr/>
          <p:nvPr/>
        </p:nvGrpSpPr>
        <p:grpSpPr>
          <a:xfrm>
            <a:off x="1952836" y="2774422"/>
            <a:ext cx="372835" cy="342573"/>
            <a:chOff x="1952836" y="2774422"/>
            <a:chExt cx="372835" cy="342573"/>
          </a:xfrm>
        </p:grpSpPr>
        <p:sp>
          <p:nvSpPr>
            <p:cNvPr id="11745" name="Google Shape;11745;p10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0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0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103"/>
          <p:cNvGrpSpPr/>
          <p:nvPr/>
        </p:nvGrpSpPr>
        <p:grpSpPr>
          <a:xfrm>
            <a:off x="3079916" y="2744477"/>
            <a:ext cx="332729" cy="372518"/>
            <a:chOff x="3079916" y="2744477"/>
            <a:chExt cx="332729" cy="372518"/>
          </a:xfrm>
        </p:grpSpPr>
        <p:sp>
          <p:nvSpPr>
            <p:cNvPr id="11749" name="Google Shape;11749;p10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0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0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103"/>
          <p:cNvGrpSpPr/>
          <p:nvPr/>
        </p:nvGrpSpPr>
        <p:grpSpPr>
          <a:xfrm>
            <a:off x="3620576" y="2745525"/>
            <a:ext cx="336889" cy="355592"/>
            <a:chOff x="3620576" y="2745525"/>
            <a:chExt cx="336889" cy="355592"/>
          </a:xfrm>
        </p:grpSpPr>
        <p:sp>
          <p:nvSpPr>
            <p:cNvPr id="11753" name="Google Shape;11753;p10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0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103"/>
          <p:cNvGrpSpPr/>
          <p:nvPr/>
        </p:nvGrpSpPr>
        <p:grpSpPr>
          <a:xfrm>
            <a:off x="4126815" y="2760704"/>
            <a:ext cx="380393" cy="363118"/>
            <a:chOff x="4126815" y="2760704"/>
            <a:chExt cx="380393" cy="363118"/>
          </a:xfrm>
        </p:grpSpPr>
        <p:sp>
          <p:nvSpPr>
            <p:cNvPr id="11756" name="Google Shape;11756;p10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0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0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0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103"/>
          <p:cNvGrpSpPr/>
          <p:nvPr/>
        </p:nvGrpSpPr>
        <p:grpSpPr>
          <a:xfrm>
            <a:off x="4675986" y="2745684"/>
            <a:ext cx="381346" cy="368644"/>
            <a:chOff x="4675986" y="2745684"/>
            <a:chExt cx="381346" cy="368644"/>
          </a:xfrm>
        </p:grpSpPr>
        <p:sp>
          <p:nvSpPr>
            <p:cNvPr id="11761" name="Google Shape;11761;p10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0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103"/>
          <p:cNvGrpSpPr/>
          <p:nvPr/>
        </p:nvGrpSpPr>
        <p:grpSpPr>
          <a:xfrm>
            <a:off x="5220616" y="2791061"/>
            <a:ext cx="373185" cy="302466"/>
            <a:chOff x="5220616" y="2791061"/>
            <a:chExt cx="373185" cy="302466"/>
          </a:xfrm>
        </p:grpSpPr>
        <p:sp>
          <p:nvSpPr>
            <p:cNvPr id="11764" name="Google Shape;11764;p10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0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0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0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0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0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0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0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0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0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0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0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0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0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0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0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0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0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103"/>
          <p:cNvGrpSpPr/>
          <p:nvPr/>
        </p:nvGrpSpPr>
        <p:grpSpPr>
          <a:xfrm>
            <a:off x="5788661" y="2772517"/>
            <a:ext cx="284366" cy="344097"/>
            <a:chOff x="5864861" y="2772517"/>
            <a:chExt cx="284366" cy="344097"/>
          </a:xfrm>
        </p:grpSpPr>
        <p:sp>
          <p:nvSpPr>
            <p:cNvPr id="11783" name="Google Shape;11783;p10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0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0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0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0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0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10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0" name="Google Shape;11790;p103"/>
          <p:cNvGrpSpPr/>
          <p:nvPr/>
        </p:nvGrpSpPr>
        <p:grpSpPr>
          <a:xfrm>
            <a:off x="6974158" y="2789537"/>
            <a:ext cx="255247" cy="327458"/>
            <a:chOff x="6974158" y="2789537"/>
            <a:chExt cx="255247" cy="327458"/>
          </a:xfrm>
        </p:grpSpPr>
        <p:sp>
          <p:nvSpPr>
            <p:cNvPr id="11791" name="Google Shape;11791;p10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10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0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0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0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0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103"/>
          <p:cNvGrpSpPr/>
          <p:nvPr/>
        </p:nvGrpSpPr>
        <p:grpSpPr>
          <a:xfrm>
            <a:off x="7530697" y="2790299"/>
            <a:ext cx="244291" cy="326314"/>
            <a:chOff x="7530697" y="2790299"/>
            <a:chExt cx="244291" cy="326314"/>
          </a:xfrm>
        </p:grpSpPr>
        <p:sp>
          <p:nvSpPr>
            <p:cNvPr id="11798" name="Google Shape;11798;p10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10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0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0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0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0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103"/>
          <p:cNvGrpSpPr/>
          <p:nvPr/>
        </p:nvGrpSpPr>
        <p:grpSpPr>
          <a:xfrm>
            <a:off x="7988191" y="2832248"/>
            <a:ext cx="332348" cy="283985"/>
            <a:chOff x="7988191" y="2832248"/>
            <a:chExt cx="332348" cy="283985"/>
          </a:xfrm>
        </p:grpSpPr>
        <p:sp>
          <p:nvSpPr>
            <p:cNvPr id="11805" name="Google Shape;11805;p10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0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0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8" name="Google Shape;11808;p10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9" name="Google Shape;11809;p103"/>
          <p:cNvGrpSpPr/>
          <p:nvPr/>
        </p:nvGrpSpPr>
        <p:grpSpPr>
          <a:xfrm>
            <a:off x="3588440" y="3258368"/>
            <a:ext cx="364484" cy="262423"/>
            <a:chOff x="3588440" y="3258368"/>
            <a:chExt cx="364484" cy="262423"/>
          </a:xfrm>
        </p:grpSpPr>
        <p:sp>
          <p:nvSpPr>
            <p:cNvPr id="11810" name="Google Shape;11810;p10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0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0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0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0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0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6" name="Google Shape;11816;p10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7" name="Google Shape;11817;p103"/>
          <p:cNvGrpSpPr/>
          <p:nvPr/>
        </p:nvGrpSpPr>
        <p:grpSpPr>
          <a:xfrm>
            <a:off x="5765817" y="3227724"/>
            <a:ext cx="364865" cy="324822"/>
            <a:chOff x="5765817" y="3227724"/>
            <a:chExt cx="364865" cy="324822"/>
          </a:xfrm>
        </p:grpSpPr>
        <p:sp>
          <p:nvSpPr>
            <p:cNvPr id="11818" name="Google Shape;11818;p10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0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0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103"/>
          <p:cNvGrpSpPr/>
          <p:nvPr/>
        </p:nvGrpSpPr>
        <p:grpSpPr>
          <a:xfrm>
            <a:off x="6228583" y="3237664"/>
            <a:ext cx="446539" cy="303895"/>
            <a:chOff x="6228583" y="3237664"/>
            <a:chExt cx="446539" cy="303895"/>
          </a:xfrm>
        </p:grpSpPr>
        <p:sp>
          <p:nvSpPr>
            <p:cNvPr id="11822" name="Google Shape;11822;p10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0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0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0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0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0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0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0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0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0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0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0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0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0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0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0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0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103"/>
          <p:cNvGrpSpPr/>
          <p:nvPr/>
        </p:nvGrpSpPr>
        <p:grpSpPr>
          <a:xfrm>
            <a:off x="865862" y="3207306"/>
            <a:ext cx="364484" cy="364897"/>
            <a:chOff x="865862" y="3207306"/>
            <a:chExt cx="364484" cy="364897"/>
          </a:xfrm>
        </p:grpSpPr>
        <p:sp>
          <p:nvSpPr>
            <p:cNvPr id="11840" name="Google Shape;11840;p10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0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0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0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0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0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0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0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0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0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0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0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0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0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103"/>
          <p:cNvGrpSpPr/>
          <p:nvPr/>
        </p:nvGrpSpPr>
        <p:grpSpPr>
          <a:xfrm>
            <a:off x="1404617" y="3226962"/>
            <a:ext cx="370168" cy="325965"/>
            <a:chOff x="1404617" y="3226962"/>
            <a:chExt cx="370168" cy="325965"/>
          </a:xfrm>
        </p:grpSpPr>
        <p:sp>
          <p:nvSpPr>
            <p:cNvPr id="11855" name="Google Shape;11855;p10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0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0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0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0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0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0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0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0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103"/>
          <p:cNvGrpSpPr/>
          <p:nvPr/>
        </p:nvGrpSpPr>
        <p:grpSpPr>
          <a:xfrm>
            <a:off x="1953403" y="3216094"/>
            <a:ext cx="366389" cy="354481"/>
            <a:chOff x="1954741" y="3212419"/>
            <a:chExt cx="366389" cy="354481"/>
          </a:xfrm>
        </p:grpSpPr>
        <p:sp>
          <p:nvSpPr>
            <p:cNvPr id="11865" name="Google Shape;11865;p10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0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0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0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0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0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0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103"/>
          <p:cNvGrpSpPr/>
          <p:nvPr/>
        </p:nvGrpSpPr>
        <p:grpSpPr>
          <a:xfrm>
            <a:off x="3043239" y="3215626"/>
            <a:ext cx="366008" cy="348670"/>
            <a:chOff x="3043239" y="3215626"/>
            <a:chExt cx="366008" cy="348670"/>
          </a:xfrm>
        </p:grpSpPr>
        <p:sp>
          <p:nvSpPr>
            <p:cNvPr id="11873" name="Google Shape;11873;p10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0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103"/>
          <p:cNvGrpSpPr/>
          <p:nvPr/>
        </p:nvGrpSpPr>
        <p:grpSpPr>
          <a:xfrm>
            <a:off x="4218333" y="3184982"/>
            <a:ext cx="209107" cy="383442"/>
            <a:chOff x="4218333" y="3184982"/>
            <a:chExt cx="209107" cy="383442"/>
          </a:xfrm>
        </p:grpSpPr>
        <p:sp>
          <p:nvSpPr>
            <p:cNvPr id="11876" name="Google Shape;11876;p10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0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8" name="Google Shape;11878;p10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103"/>
          <p:cNvGrpSpPr/>
          <p:nvPr/>
        </p:nvGrpSpPr>
        <p:grpSpPr>
          <a:xfrm>
            <a:off x="6896644" y="3216007"/>
            <a:ext cx="322917" cy="347876"/>
            <a:chOff x="6896644" y="3216007"/>
            <a:chExt cx="322917" cy="347876"/>
          </a:xfrm>
        </p:grpSpPr>
        <p:sp>
          <p:nvSpPr>
            <p:cNvPr id="11880" name="Google Shape;11880;p10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0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0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0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0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0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0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103"/>
          <p:cNvGrpSpPr/>
          <p:nvPr/>
        </p:nvGrpSpPr>
        <p:grpSpPr>
          <a:xfrm>
            <a:off x="7429366" y="3223183"/>
            <a:ext cx="334634" cy="333904"/>
            <a:chOff x="7429366" y="3223183"/>
            <a:chExt cx="334634" cy="333904"/>
          </a:xfrm>
        </p:grpSpPr>
        <p:sp>
          <p:nvSpPr>
            <p:cNvPr id="11888" name="Google Shape;11888;p10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0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10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103"/>
          <p:cNvGrpSpPr/>
          <p:nvPr/>
        </p:nvGrpSpPr>
        <p:grpSpPr>
          <a:xfrm>
            <a:off x="5216456" y="3725484"/>
            <a:ext cx="356196" cy="265631"/>
            <a:chOff x="5216456" y="3725484"/>
            <a:chExt cx="356196" cy="265631"/>
          </a:xfrm>
        </p:grpSpPr>
        <p:sp>
          <p:nvSpPr>
            <p:cNvPr id="11892" name="Google Shape;11892;p10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0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103"/>
          <p:cNvGrpSpPr/>
          <p:nvPr/>
        </p:nvGrpSpPr>
        <p:grpSpPr>
          <a:xfrm>
            <a:off x="6849393" y="3733994"/>
            <a:ext cx="355053" cy="248038"/>
            <a:chOff x="6849393" y="3733994"/>
            <a:chExt cx="355053" cy="248038"/>
          </a:xfrm>
        </p:grpSpPr>
        <p:sp>
          <p:nvSpPr>
            <p:cNvPr id="11895" name="Google Shape;11895;p10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0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0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0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0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103"/>
          <p:cNvGrpSpPr/>
          <p:nvPr/>
        </p:nvGrpSpPr>
        <p:grpSpPr>
          <a:xfrm>
            <a:off x="7918997" y="3714687"/>
            <a:ext cx="392111" cy="280206"/>
            <a:chOff x="7918997" y="3714687"/>
            <a:chExt cx="392111" cy="280206"/>
          </a:xfrm>
        </p:grpSpPr>
        <p:sp>
          <p:nvSpPr>
            <p:cNvPr id="11901" name="Google Shape;11901;p10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0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0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0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0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6" name="Google Shape;11906;p10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7" name="Google Shape;11907;p103"/>
          <p:cNvGrpSpPr/>
          <p:nvPr/>
        </p:nvGrpSpPr>
        <p:grpSpPr>
          <a:xfrm>
            <a:off x="1408777" y="3680964"/>
            <a:ext cx="357720" cy="355148"/>
            <a:chOff x="1408777" y="3680964"/>
            <a:chExt cx="357720" cy="355148"/>
          </a:xfrm>
        </p:grpSpPr>
        <p:sp>
          <p:nvSpPr>
            <p:cNvPr id="11908" name="Google Shape;11908;p10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0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0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0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0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103"/>
          <p:cNvGrpSpPr/>
          <p:nvPr/>
        </p:nvGrpSpPr>
        <p:grpSpPr>
          <a:xfrm>
            <a:off x="1952836" y="3680964"/>
            <a:ext cx="357720" cy="355148"/>
            <a:chOff x="1952836" y="3680964"/>
            <a:chExt cx="357720" cy="355148"/>
          </a:xfrm>
        </p:grpSpPr>
        <p:sp>
          <p:nvSpPr>
            <p:cNvPr id="11914" name="Google Shape;11914;p10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0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0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0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0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103"/>
          <p:cNvGrpSpPr/>
          <p:nvPr/>
        </p:nvGrpSpPr>
        <p:grpSpPr>
          <a:xfrm>
            <a:off x="2496894" y="3680964"/>
            <a:ext cx="357720" cy="355148"/>
            <a:chOff x="2496894" y="3680964"/>
            <a:chExt cx="357720" cy="355148"/>
          </a:xfrm>
        </p:grpSpPr>
        <p:sp>
          <p:nvSpPr>
            <p:cNvPr id="11920" name="Google Shape;11920;p10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0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0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0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0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103"/>
          <p:cNvGrpSpPr/>
          <p:nvPr/>
        </p:nvGrpSpPr>
        <p:grpSpPr>
          <a:xfrm>
            <a:off x="3040984" y="3681059"/>
            <a:ext cx="356164" cy="355815"/>
            <a:chOff x="3040984" y="3681059"/>
            <a:chExt cx="356164" cy="355815"/>
          </a:xfrm>
        </p:grpSpPr>
        <p:sp>
          <p:nvSpPr>
            <p:cNvPr id="11926" name="Google Shape;11926;p10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0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0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103"/>
          <p:cNvGrpSpPr/>
          <p:nvPr/>
        </p:nvGrpSpPr>
        <p:grpSpPr>
          <a:xfrm>
            <a:off x="3584280" y="3699191"/>
            <a:ext cx="358069" cy="317995"/>
            <a:chOff x="3584280" y="3699191"/>
            <a:chExt cx="358069" cy="317995"/>
          </a:xfrm>
        </p:grpSpPr>
        <p:sp>
          <p:nvSpPr>
            <p:cNvPr id="11930" name="Google Shape;11930;p10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0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0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0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103"/>
          <p:cNvGrpSpPr/>
          <p:nvPr/>
        </p:nvGrpSpPr>
        <p:grpSpPr>
          <a:xfrm>
            <a:off x="4129482" y="3681059"/>
            <a:ext cx="355402" cy="354291"/>
            <a:chOff x="4129482" y="3681059"/>
            <a:chExt cx="355402" cy="354291"/>
          </a:xfrm>
        </p:grpSpPr>
        <p:sp>
          <p:nvSpPr>
            <p:cNvPr id="11935" name="Google Shape;11935;p10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0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0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0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103"/>
          <p:cNvGrpSpPr/>
          <p:nvPr/>
        </p:nvGrpSpPr>
        <p:grpSpPr>
          <a:xfrm>
            <a:off x="4673540" y="3680297"/>
            <a:ext cx="355434" cy="355815"/>
            <a:chOff x="4673540" y="3680297"/>
            <a:chExt cx="355434" cy="355815"/>
          </a:xfrm>
        </p:grpSpPr>
        <p:sp>
          <p:nvSpPr>
            <p:cNvPr id="11940" name="Google Shape;11940;p10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0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0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103"/>
          <p:cNvGrpSpPr/>
          <p:nvPr/>
        </p:nvGrpSpPr>
        <p:grpSpPr>
          <a:xfrm>
            <a:off x="5779408" y="3699191"/>
            <a:ext cx="317645" cy="318757"/>
            <a:chOff x="5779408" y="3699191"/>
            <a:chExt cx="317645" cy="318757"/>
          </a:xfrm>
        </p:grpSpPr>
        <p:sp>
          <p:nvSpPr>
            <p:cNvPr id="11944" name="Google Shape;11944;p10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0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6" name="Google Shape;11946;p10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7" name="Google Shape;11947;p103"/>
          <p:cNvGrpSpPr/>
          <p:nvPr/>
        </p:nvGrpSpPr>
        <p:grpSpPr>
          <a:xfrm>
            <a:off x="7390435" y="3680868"/>
            <a:ext cx="372073" cy="355243"/>
            <a:chOff x="7390435" y="3680868"/>
            <a:chExt cx="372073" cy="355243"/>
          </a:xfrm>
        </p:grpSpPr>
        <p:sp>
          <p:nvSpPr>
            <p:cNvPr id="11948" name="Google Shape;11948;p10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0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0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0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0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0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103"/>
          <p:cNvGrpSpPr/>
          <p:nvPr/>
        </p:nvGrpSpPr>
        <p:grpSpPr>
          <a:xfrm>
            <a:off x="1421638" y="4125629"/>
            <a:ext cx="374709" cy="374010"/>
            <a:chOff x="1421638" y="4125629"/>
            <a:chExt cx="374709" cy="374010"/>
          </a:xfrm>
        </p:grpSpPr>
        <p:sp>
          <p:nvSpPr>
            <p:cNvPr id="11955" name="Google Shape;11955;p10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0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103"/>
          <p:cNvGrpSpPr/>
          <p:nvPr/>
        </p:nvGrpSpPr>
        <p:grpSpPr>
          <a:xfrm>
            <a:off x="1973254" y="4156304"/>
            <a:ext cx="357720" cy="342192"/>
            <a:chOff x="1973254" y="4156304"/>
            <a:chExt cx="357720" cy="342192"/>
          </a:xfrm>
        </p:grpSpPr>
        <p:sp>
          <p:nvSpPr>
            <p:cNvPr id="11958" name="Google Shape;11958;p10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0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0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0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0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0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103"/>
          <p:cNvGrpSpPr/>
          <p:nvPr/>
        </p:nvGrpSpPr>
        <p:grpSpPr>
          <a:xfrm>
            <a:off x="2523759" y="4135505"/>
            <a:ext cx="341049" cy="340318"/>
            <a:chOff x="2523759" y="4135505"/>
            <a:chExt cx="341049" cy="340318"/>
          </a:xfrm>
        </p:grpSpPr>
        <p:sp>
          <p:nvSpPr>
            <p:cNvPr id="11965" name="Google Shape;11965;p10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0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103"/>
          <p:cNvGrpSpPr/>
          <p:nvPr/>
        </p:nvGrpSpPr>
        <p:grpSpPr>
          <a:xfrm>
            <a:off x="3040603" y="4130360"/>
            <a:ext cx="392079" cy="350353"/>
            <a:chOff x="3040603" y="4130360"/>
            <a:chExt cx="392079" cy="350353"/>
          </a:xfrm>
        </p:grpSpPr>
        <p:sp>
          <p:nvSpPr>
            <p:cNvPr id="11968" name="Google Shape;11968;p10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0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0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0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0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0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0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0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0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0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103"/>
          <p:cNvGrpSpPr/>
          <p:nvPr/>
        </p:nvGrpSpPr>
        <p:grpSpPr>
          <a:xfrm>
            <a:off x="3662144" y="4135505"/>
            <a:ext cx="232955" cy="340318"/>
            <a:chOff x="3662144" y="4135505"/>
            <a:chExt cx="232955" cy="340318"/>
          </a:xfrm>
        </p:grpSpPr>
        <p:sp>
          <p:nvSpPr>
            <p:cNvPr id="11979" name="Google Shape;11979;p10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0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0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0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103"/>
          <p:cNvGrpSpPr/>
          <p:nvPr/>
        </p:nvGrpSpPr>
        <p:grpSpPr>
          <a:xfrm>
            <a:off x="4149138" y="4121151"/>
            <a:ext cx="344065" cy="368644"/>
            <a:chOff x="4149138" y="4121151"/>
            <a:chExt cx="344065" cy="368644"/>
          </a:xfrm>
        </p:grpSpPr>
        <p:sp>
          <p:nvSpPr>
            <p:cNvPr id="11984" name="Google Shape;11984;p10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0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0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0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0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0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0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0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0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0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0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0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6" name="Google Shape;11996;p10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7" name="Google Shape;11997;p103"/>
          <p:cNvGrpSpPr/>
          <p:nvPr/>
        </p:nvGrpSpPr>
        <p:grpSpPr>
          <a:xfrm>
            <a:off x="5206262" y="4174817"/>
            <a:ext cx="397763" cy="262804"/>
            <a:chOff x="5206262" y="4174817"/>
            <a:chExt cx="397763" cy="262804"/>
          </a:xfrm>
        </p:grpSpPr>
        <p:sp>
          <p:nvSpPr>
            <p:cNvPr id="11998" name="Google Shape;11998;p10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0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0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0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0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0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0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103"/>
          <p:cNvGrpSpPr/>
          <p:nvPr/>
        </p:nvGrpSpPr>
        <p:grpSpPr>
          <a:xfrm>
            <a:off x="5727616" y="4204699"/>
            <a:ext cx="440505" cy="290018"/>
            <a:chOff x="5727616" y="4204699"/>
            <a:chExt cx="440505" cy="290018"/>
          </a:xfrm>
        </p:grpSpPr>
        <p:sp>
          <p:nvSpPr>
            <p:cNvPr id="12006" name="Google Shape;12006;p10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0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0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0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0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0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0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0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103"/>
          <p:cNvGrpSpPr/>
          <p:nvPr/>
        </p:nvGrpSpPr>
        <p:grpSpPr>
          <a:xfrm>
            <a:off x="6410063" y="4135124"/>
            <a:ext cx="159950" cy="364516"/>
            <a:chOff x="6410063" y="4135124"/>
            <a:chExt cx="159950" cy="364516"/>
          </a:xfrm>
        </p:grpSpPr>
        <p:sp>
          <p:nvSpPr>
            <p:cNvPr id="12015" name="Google Shape;12015;p10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0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0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0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103"/>
          <p:cNvGrpSpPr/>
          <p:nvPr/>
        </p:nvGrpSpPr>
        <p:grpSpPr>
          <a:xfrm>
            <a:off x="6924652" y="4135505"/>
            <a:ext cx="214378" cy="364135"/>
            <a:chOff x="6924652" y="4135505"/>
            <a:chExt cx="214378" cy="364135"/>
          </a:xfrm>
        </p:grpSpPr>
        <p:sp>
          <p:nvSpPr>
            <p:cNvPr id="12020" name="Google Shape;12020;p10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0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0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0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103"/>
          <p:cNvGrpSpPr/>
          <p:nvPr/>
        </p:nvGrpSpPr>
        <p:grpSpPr>
          <a:xfrm>
            <a:off x="7384751" y="4147984"/>
            <a:ext cx="380012" cy="351274"/>
            <a:chOff x="7384751" y="4147984"/>
            <a:chExt cx="380012" cy="351274"/>
          </a:xfrm>
        </p:grpSpPr>
        <p:sp>
          <p:nvSpPr>
            <p:cNvPr id="12025" name="Google Shape;12025;p10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0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0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0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0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0" name="Google Shape;12030;p10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2031" name="Google Shape;12031;p10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12035"/>
        <p:cNvGrpSpPr/>
        <p:nvPr/>
      </p:nvGrpSpPr>
      <p:grpSpPr>
        <a:xfrm>
          <a:off x="0" y="0"/>
          <a:ext cx="0" cy="0"/>
          <a:chOff x="0" y="0"/>
          <a:chExt cx="0" cy="0"/>
        </a:xfrm>
      </p:grpSpPr>
      <p:grpSp>
        <p:nvGrpSpPr>
          <p:cNvPr id="12036" name="Google Shape;12036;p104"/>
          <p:cNvGrpSpPr/>
          <p:nvPr/>
        </p:nvGrpSpPr>
        <p:grpSpPr>
          <a:xfrm>
            <a:off x="1989449" y="4101269"/>
            <a:ext cx="374774" cy="346073"/>
            <a:chOff x="1989449" y="4282269"/>
            <a:chExt cx="374774" cy="346073"/>
          </a:xfrm>
        </p:grpSpPr>
        <p:sp>
          <p:nvSpPr>
            <p:cNvPr id="12037" name="Google Shape;12037;p10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0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0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0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0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104"/>
          <p:cNvGrpSpPr/>
          <p:nvPr/>
        </p:nvGrpSpPr>
        <p:grpSpPr>
          <a:xfrm>
            <a:off x="2487439" y="4099740"/>
            <a:ext cx="198775" cy="348972"/>
            <a:chOff x="2487439" y="4280740"/>
            <a:chExt cx="198775" cy="348972"/>
          </a:xfrm>
        </p:grpSpPr>
        <p:sp>
          <p:nvSpPr>
            <p:cNvPr id="12043" name="Google Shape;12043;p10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0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0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0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104"/>
          <p:cNvGrpSpPr/>
          <p:nvPr/>
        </p:nvGrpSpPr>
        <p:grpSpPr>
          <a:xfrm>
            <a:off x="2810958" y="4092923"/>
            <a:ext cx="353145" cy="361873"/>
            <a:chOff x="2810958" y="4273923"/>
            <a:chExt cx="353145" cy="361873"/>
          </a:xfrm>
        </p:grpSpPr>
        <p:sp>
          <p:nvSpPr>
            <p:cNvPr id="12048" name="Google Shape;12048;p10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0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0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0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0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0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0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104"/>
          <p:cNvGrpSpPr/>
          <p:nvPr/>
        </p:nvGrpSpPr>
        <p:grpSpPr>
          <a:xfrm>
            <a:off x="6275635" y="4101651"/>
            <a:ext cx="209383" cy="366778"/>
            <a:chOff x="6275635" y="4282651"/>
            <a:chExt cx="209383" cy="366778"/>
          </a:xfrm>
        </p:grpSpPr>
        <p:sp>
          <p:nvSpPr>
            <p:cNvPr id="12056" name="Google Shape;12056;p10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0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104"/>
          <p:cNvGrpSpPr/>
          <p:nvPr/>
        </p:nvGrpSpPr>
        <p:grpSpPr>
          <a:xfrm>
            <a:off x="6701186" y="4102033"/>
            <a:ext cx="280292" cy="366396"/>
            <a:chOff x="6701186" y="4283033"/>
            <a:chExt cx="280292" cy="366396"/>
          </a:xfrm>
        </p:grpSpPr>
        <p:sp>
          <p:nvSpPr>
            <p:cNvPr id="12059" name="Google Shape;12059;p10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0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1" name="Google Shape;12061;p104"/>
          <p:cNvGrpSpPr/>
          <p:nvPr/>
        </p:nvGrpSpPr>
        <p:grpSpPr>
          <a:xfrm>
            <a:off x="2609571" y="3643958"/>
            <a:ext cx="373627" cy="347347"/>
            <a:chOff x="2609571" y="3824958"/>
            <a:chExt cx="373627" cy="347347"/>
          </a:xfrm>
        </p:grpSpPr>
        <p:sp>
          <p:nvSpPr>
            <p:cNvPr id="12062" name="Google Shape;12062;p10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0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4" name="Google Shape;12064;p10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5" name="Google Shape;12065;p104"/>
          <p:cNvGrpSpPr/>
          <p:nvPr/>
        </p:nvGrpSpPr>
        <p:grpSpPr>
          <a:xfrm>
            <a:off x="916127" y="3626056"/>
            <a:ext cx="221902" cy="380795"/>
            <a:chOff x="916127" y="3807056"/>
            <a:chExt cx="221902" cy="380795"/>
          </a:xfrm>
        </p:grpSpPr>
        <p:sp>
          <p:nvSpPr>
            <p:cNvPr id="12066" name="Google Shape;12066;p10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0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0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0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0" name="Google Shape;12070;p10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0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2" name="Google Shape;12072;p104"/>
          <p:cNvGrpSpPr/>
          <p:nvPr/>
        </p:nvGrpSpPr>
        <p:grpSpPr>
          <a:xfrm>
            <a:off x="3513010" y="3635134"/>
            <a:ext cx="362223" cy="361108"/>
            <a:chOff x="3513010" y="3816134"/>
            <a:chExt cx="362223" cy="361108"/>
          </a:xfrm>
        </p:grpSpPr>
        <p:sp>
          <p:nvSpPr>
            <p:cNvPr id="12073" name="Google Shape;12073;p10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0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0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0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104"/>
          <p:cNvGrpSpPr/>
          <p:nvPr/>
        </p:nvGrpSpPr>
        <p:grpSpPr>
          <a:xfrm>
            <a:off x="3950316" y="3639307"/>
            <a:ext cx="369805" cy="353782"/>
            <a:chOff x="3950316" y="3820307"/>
            <a:chExt cx="369805" cy="353782"/>
          </a:xfrm>
        </p:grpSpPr>
        <p:sp>
          <p:nvSpPr>
            <p:cNvPr id="12078" name="Google Shape;12078;p10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0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0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0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104"/>
          <p:cNvGrpSpPr/>
          <p:nvPr/>
        </p:nvGrpSpPr>
        <p:grpSpPr>
          <a:xfrm>
            <a:off x="1761909" y="3630961"/>
            <a:ext cx="307974" cy="371716"/>
            <a:chOff x="1761909" y="3811961"/>
            <a:chExt cx="307974" cy="371716"/>
          </a:xfrm>
        </p:grpSpPr>
        <p:sp>
          <p:nvSpPr>
            <p:cNvPr id="12083" name="Google Shape;12083;p10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0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0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0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0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0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0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0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0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0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104"/>
          <p:cNvGrpSpPr/>
          <p:nvPr/>
        </p:nvGrpSpPr>
        <p:grpSpPr>
          <a:xfrm>
            <a:off x="5373342" y="3627935"/>
            <a:ext cx="231395" cy="353145"/>
            <a:chOff x="5373342" y="3808935"/>
            <a:chExt cx="231395" cy="353145"/>
          </a:xfrm>
        </p:grpSpPr>
        <p:sp>
          <p:nvSpPr>
            <p:cNvPr id="12094" name="Google Shape;12094;p10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0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0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0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0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0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0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0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0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3" name="Google Shape;12103;p10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4" name="Google Shape;12104;p104"/>
          <p:cNvGrpSpPr/>
          <p:nvPr/>
        </p:nvGrpSpPr>
        <p:grpSpPr>
          <a:xfrm>
            <a:off x="5833775" y="3628445"/>
            <a:ext cx="235185" cy="352253"/>
            <a:chOff x="5833775" y="3809445"/>
            <a:chExt cx="235185" cy="352253"/>
          </a:xfrm>
        </p:grpSpPr>
        <p:sp>
          <p:nvSpPr>
            <p:cNvPr id="12105" name="Google Shape;12105;p10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0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0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104"/>
          <p:cNvGrpSpPr/>
          <p:nvPr/>
        </p:nvGrpSpPr>
        <p:grpSpPr>
          <a:xfrm>
            <a:off x="4942472" y="3628318"/>
            <a:ext cx="238976" cy="352762"/>
            <a:chOff x="4942472" y="3809318"/>
            <a:chExt cx="238976" cy="352762"/>
          </a:xfrm>
        </p:grpSpPr>
        <p:sp>
          <p:nvSpPr>
            <p:cNvPr id="12109" name="Google Shape;12109;p10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0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0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0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0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0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0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104"/>
          <p:cNvGrpSpPr/>
          <p:nvPr/>
        </p:nvGrpSpPr>
        <p:grpSpPr>
          <a:xfrm>
            <a:off x="6266525" y="3626788"/>
            <a:ext cx="260223" cy="353527"/>
            <a:chOff x="6266525" y="3807788"/>
            <a:chExt cx="260223" cy="353527"/>
          </a:xfrm>
        </p:grpSpPr>
        <p:sp>
          <p:nvSpPr>
            <p:cNvPr id="12117" name="Google Shape;12117;p10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0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0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0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1" name="Google Shape;12121;p10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2" name="Google Shape;12122;p104"/>
          <p:cNvGrpSpPr/>
          <p:nvPr/>
        </p:nvGrpSpPr>
        <p:grpSpPr>
          <a:xfrm>
            <a:off x="7184363" y="3628604"/>
            <a:ext cx="202184" cy="352762"/>
            <a:chOff x="7184363" y="3809604"/>
            <a:chExt cx="202184" cy="352762"/>
          </a:xfrm>
        </p:grpSpPr>
        <p:sp>
          <p:nvSpPr>
            <p:cNvPr id="12123" name="Google Shape;12123;p10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0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5" name="Google Shape;12125;p104"/>
          <p:cNvGrpSpPr/>
          <p:nvPr/>
        </p:nvGrpSpPr>
        <p:grpSpPr>
          <a:xfrm>
            <a:off x="7571624" y="3627935"/>
            <a:ext cx="292047" cy="352762"/>
            <a:chOff x="7571624" y="3808935"/>
            <a:chExt cx="292047" cy="352762"/>
          </a:xfrm>
        </p:grpSpPr>
        <p:sp>
          <p:nvSpPr>
            <p:cNvPr id="12126" name="Google Shape;12126;p10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0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0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0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0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0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104"/>
          <p:cNvGrpSpPr/>
          <p:nvPr/>
        </p:nvGrpSpPr>
        <p:grpSpPr>
          <a:xfrm>
            <a:off x="2174559" y="3175116"/>
            <a:ext cx="364135" cy="359930"/>
            <a:chOff x="2174559" y="3356116"/>
            <a:chExt cx="364135" cy="359930"/>
          </a:xfrm>
        </p:grpSpPr>
        <p:sp>
          <p:nvSpPr>
            <p:cNvPr id="12133" name="Google Shape;12133;p10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0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104"/>
          <p:cNvGrpSpPr/>
          <p:nvPr/>
        </p:nvGrpSpPr>
        <p:grpSpPr>
          <a:xfrm>
            <a:off x="1731934" y="3174639"/>
            <a:ext cx="368371" cy="361554"/>
            <a:chOff x="1731934" y="3355639"/>
            <a:chExt cx="368371" cy="361554"/>
          </a:xfrm>
        </p:grpSpPr>
        <p:sp>
          <p:nvSpPr>
            <p:cNvPr id="12136" name="Google Shape;12136;p10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0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104"/>
          <p:cNvGrpSpPr/>
          <p:nvPr/>
        </p:nvGrpSpPr>
        <p:grpSpPr>
          <a:xfrm>
            <a:off x="3990517" y="3173173"/>
            <a:ext cx="279559" cy="363402"/>
            <a:chOff x="3990517" y="3354173"/>
            <a:chExt cx="279559" cy="363402"/>
          </a:xfrm>
        </p:grpSpPr>
        <p:sp>
          <p:nvSpPr>
            <p:cNvPr id="12139" name="Google Shape;12139;p10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0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0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104"/>
          <p:cNvGrpSpPr/>
          <p:nvPr/>
        </p:nvGrpSpPr>
        <p:grpSpPr>
          <a:xfrm>
            <a:off x="3497847" y="3236374"/>
            <a:ext cx="379680" cy="237606"/>
            <a:chOff x="3497847" y="3417374"/>
            <a:chExt cx="379680" cy="237606"/>
          </a:xfrm>
        </p:grpSpPr>
        <p:sp>
          <p:nvSpPr>
            <p:cNvPr id="12143" name="Google Shape;12143;p10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0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0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0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104"/>
          <p:cNvGrpSpPr/>
          <p:nvPr/>
        </p:nvGrpSpPr>
        <p:grpSpPr>
          <a:xfrm>
            <a:off x="2612597" y="3186075"/>
            <a:ext cx="376271" cy="337982"/>
            <a:chOff x="2612597" y="3367075"/>
            <a:chExt cx="376271" cy="337982"/>
          </a:xfrm>
        </p:grpSpPr>
        <p:sp>
          <p:nvSpPr>
            <p:cNvPr id="12148" name="Google Shape;12148;p10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0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104"/>
          <p:cNvGrpSpPr/>
          <p:nvPr/>
        </p:nvGrpSpPr>
        <p:grpSpPr>
          <a:xfrm>
            <a:off x="3071914" y="3183431"/>
            <a:ext cx="343652" cy="342505"/>
            <a:chOff x="3071914" y="3364431"/>
            <a:chExt cx="343652" cy="342505"/>
          </a:xfrm>
        </p:grpSpPr>
        <p:sp>
          <p:nvSpPr>
            <p:cNvPr id="12151" name="Google Shape;12151;p10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0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0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0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0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104"/>
          <p:cNvGrpSpPr/>
          <p:nvPr/>
        </p:nvGrpSpPr>
        <p:grpSpPr>
          <a:xfrm>
            <a:off x="897141" y="3178875"/>
            <a:ext cx="257962" cy="352762"/>
            <a:chOff x="897141" y="3359875"/>
            <a:chExt cx="257962" cy="352762"/>
          </a:xfrm>
        </p:grpSpPr>
        <p:sp>
          <p:nvSpPr>
            <p:cNvPr id="12157" name="Google Shape;12157;p10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0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0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0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0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0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0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0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104"/>
          <p:cNvGrpSpPr/>
          <p:nvPr/>
        </p:nvGrpSpPr>
        <p:grpSpPr>
          <a:xfrm>
            <a:off x="1333682" y="3163330"/>
            <a:ext cx="271213" cy="383088"/>
            <a:chOff x="1333682" y="3344330"/>
            <a:chExt cx="271213" cy="383088"/>
          </a:xfrm>
        </p:grpSpPr>
        <p:sp>
          <p:nvSpPr>
            <p:cNvPr id="12166" name="Google Shape;12166;p10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0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0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0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0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0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0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0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0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0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0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104"/>
          <p:cNvGrpSpPr/>
          <p:nvPr/>
        </p:nvGrpSpPr>
        <p:grpSpPr>
          <a:xfrm>
            <a:off x="6664394" y="3165974"/>
            <a:ext cx="353113" cy="351998"/>
            <a:chOff x="6664394" y="3346974"/>
            <a:chExt cx="353113" cy="351998"/>
          </a:xfrm>
        </p:grpSpPr>
        <p:sp>
          <p:nvSpPr>
            <p:cNvPr id="12178" name="Google Shape;12178;p10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0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0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0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0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104"/>
          <p:cNvGrpSpPr/>
          <p:nvPr/>
        </p:nvGrpSpPr>
        <p:grpSpPr>
          <a:xfrm>
            <a:off x="849741" y="1778307"/>
            <a:ext cx="399398" cy="375443"/>
            <a:chOff x="849741" y="1959307"/>
            <a:chExt cx="399398" cy="375443"/>
          </a:xfrm>
        </p:grpSpPr>
        <p:sp>
          <p:nvSpPr>
            <p:cNvPr id="12184" name="Google Shape;12184;p10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0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104"/>
          <p:cNvGrpSpPr/>
          <p:nvPr/>
        </p:nvGrpSpPr>
        <p:grpSpPr>
          <a:xfrm>
            <a:off x="1284212" y="1782766"/>
            <a:ext cx="379489" cy="366046"/>
            <a:chOff x="1284212" y="1963766"/>
            <a:chExt cx="379489" cy="366046"/>
          </a:xfrm>
        </p:grpSpPr>
        <p:sp>
          <p:nvSpPr>
            <p:cNvPr id="12187" name="Google Shape;12187;p10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0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104"/>
          <p:cNvGrpSpPr/>
          <p:nvPr/>
        </p:nvGrpSpPr>
        <p:grpSpPr>
          <a:xfrm>
            <a:off x="3037766" y="1788564"/>
            <a:ext cx="370219" cy="354928"/>
            <a:chOff x="3037766" y="1969564"/>
            <a:chExt cx="370219" cy="354928"/>
          </a:xfrm>
        </p:grpSpPr>
        <p:sp>
          <p:nvSpPr>
            <p:cNvPr id="12190" name="Google Shape;12190;p10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0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0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0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104"/>
          <p:cNvGrpSpPr/>
          <p:nvPr/>
        </p:nvGrpSpPr>
        <p:grpSpPr>
          <a:xfrm>
            <a:off x="3982553" y="1790730"/>
            <a:ext cx="304566" cy="350501"/>
            <a:chOff x="3982553" y="1971730"/>
            <a:chExt cx="304566" cy="350501"/>
          </a:xfrm>
        </p:grpSpPr>
        <p:sp>
          <p:nvSpPr>
            <p:cNvPr id="12195" name="Google Shape;12195;p10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0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104"/>
          <p:cNvGrpSpPr/>
          <p:nvPr/>
        </p:nvGrpSpPr>
        <p:grpSpPr>
          <a:xfrm>
            <a:off x="2567841" y="1813124"/>
            <a:ext cx="399812" cy="306477"/>
            <a:chOff x="2567841" y="1994124"/>
            <a:chExt cx="399812" cy="306477"/>
          </a:xfrm>
        </p:grpSpPr>
        <p:sp>
          <p:nvSpPr>
            <p:cNvPr id="12198" name="Google Shape;12198;p10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0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0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104"/>
          <p:cNvGrpSpPr/>
          <p:nvPr/>
        </p:nvGrpSpPr>
        <p:grpSpPr>
          <a:xfrm>
            <a:off x="2212084" y="1779358"/>
            <a:ext cx="324698" cy="372863"/>
            <a:chOff x="2212084" y="1960358"/>
            <a:chExt cx="324698" cy="372863"/>
          </a:xfrm>
        </p:grpSpPr>
        <p:sp>
          <p:nvSpPr>
            <p:cNvPr id="12202" name="Google Shape;12202;p10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0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0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104"/>
          <p:cNvGrpSpPr/>
          <p:nvPr/>
        </p:nvGrpSpPr>
        <p:grpSpPr>
          <a:xfrm>
            <a:off x="1805901" y="1779358"/>
            <a:ext cx="284847" cy="373627"/>
            <a:chOff x="1805901" y="1960358"/>
            <a:chExt cx="284847" cy="373627"/>
          </a:xfrm>
        </p:grpSpPr>
        <p:sp>
          <p:nvSpPr>
            <p:cNvPr id="12206" name="Google Shape;12206;p10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0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8" name="Google Shape;12208;p10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0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0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1" name="Google Shape;12211;p104"/>
          <p:cNvGrpSpPr/>
          <p:nvPr/>
        </p:nvGrpSpPr>
        <p:grpSpPr>
          <a:xfrm>
            <a:off x="6656812" y="1848388"/>
            <a:ext cx="368690" cy="245793"/>
            <a:chOff x="6656812" y="2029388"/>
            <a:chExt cx="368690" cy="245793"/>
          </a:xfrm>
        </p:grpSpPr>
        <p:sp>
          <p:nvSpPr>
            <p:cNvPr id="12212" name="Google Shape;12212;p10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0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0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0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0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0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0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0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0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0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104"/>
          <p:cNvGrpSpPr/>
          <p:nvPr/>
        </p:nvGrpSpPr>
        <p:grpSpPr>
          <a:xfrm>
            <a:off x="4869651" y="1831218"/>
            <a:ext cx="376654" cy="281566"/>
            <a:chOff x="4869651" y="2012218"/>
            <a:chExt cx="376654" cy="281566"/>
          </a:xfrm>
        </p:grpSpPr>
        <p:sp>
          <p:nvSpPr>
            <p:cNvPr id="12223" name="Google Shape;12223;p10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0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0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0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104"/>
          <p:cNvGrpSpPr/>
          <p:nvPr/>
        </p:nvGrpSpPr>
        <p:grpSpPr>
          <a:xfrm>
            <a:off x="5306224" y="1831313"/>
            <a:ext cx="367925" cy="281694"/>
            <a:chOff x="5306224" y="2012313"/>
            <a:chExt cx="367925" cy="281694"/>
          </a:xfrm>
        </p:grpSpPr>
        <p:sp>
          <p:nvSpPr>
            <p:cNvPr id="12228" name="Google Shape;12228;p10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0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0" name="Google Shape;12230;p10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1" name="Google Shape;12231;p104"/>
          <p:cNvGrpSpPr/>
          <p:nvPr/>
        </p:nvGrpSpPr>
        <p:grpSpPr>
          <a:xfrm>
            <a:off x="6195998" y="1802102"/>
            <a:ext cx="368308" cy="338746"/>
            <a:chOff x="6195998" y="1983102"/>
            <a:chExt cx="368308" cy="338746"/>
          </a:xfrm>
        </p:grpSpPr>
        <p:sp>
          <p:nvSpPr>
            <p:cNvPr id="12232" name="Google Shape;12232;p10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0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0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104"/>
          <p:cNvGrpSpPr/>
          <p:nvPr/>
        </p:nvGrpSpPr>
        <p:grpSpPr>
          <a:xfrm>
            <a:off x="7542031" y="1830835"/>
            <a:ext cx="369072" cy="280037"/>
            <a:chOff x="7542031" y="2011835"/>
            <a:chExt cx="369072" cy="280037"/>
          </a:xfrm>
        </p:grpSpPr>
        <p:sp>
          <p:nvSpPr>
            <p:cNvPr id="12236" name="Google Shape;12236;p10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0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0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0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0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0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0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0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0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104"/>
          <p:cNvGrpSpPr/>
          <p:nvPr/>
        </p:nvGrpSpPr>
        <p:grpSpPr>
          <a:xfrm>
            <a:off x="8010427" y="3167503"/>
            <a:ext cx="278795" cy="351615"/>
            <a:chOff x="8010427" y="3348503"/>
            <a:chExt cx="278795" cy="351615"/>
          </a:xfrm>
        </p:grpSpPr>
        <p:sp>
          <p:nvSpPr>
            <p:cNvPr id="12246" name="Google Shape;12246;p10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0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0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0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0" name="Google Shape;12250;p10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1" name="Google Shape;12251;p104"/>
          <p:cNvGrpSpPr/>
          <p:nvPr/>
        </p:nvGrpSpPr>
        <p:grpSpPr>
          <a:xfrm>
            <a:off x="7141900" y="3168204"/>
            <a:ext cx="281057" cy="351010"/>
            <a:chOff x="7141900" y="3349204"/>
            <a:chExt cx="281057" cy="351010"/>
          </a:xfrm>
        </p:grpSpPr>
        <p:sp>
          <p:nvSpPr>
            <p:cNvPr id="12252" name="Google Shape;12252;p10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0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0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104"/>
          <p:cNvGrpSpPr/>
          <p:nvPr/>
        </p:nvGrpSpPr>
        <p:grpSpPr>
          <a:xfrm>
            <a:off x="5314188" y="3169032"/>
            <a:ext cx="363752" cy="353113"/>
            <a:chOff x="5314188" y="3350032"/>
            <a:chExt cx="363752" cy="353113"/>
          </a:xfrm>
        </p:grpSpPr>
        <p:sp>
          <p:nvSpPr>
            <p:cNvPr id="12256" name="Google Shape;12256;p10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0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104"/>
          <p:cNvGrpSpPr/>
          <p:nvPr/>
        </p:nvGrpSpPr>
        <p:grpSpPr>
          <a:xfrm>
            <a:off x="6203579" y="3167981"/>
            <a:ext cx="351615" cy="350373"/>
            <a:chOff x="6203579" y="3348981"/>
            <a:chExt cx="351615" cy="350373"/>
          </a:xfrm>
        </p:grpSpPr>
        <p:sp>
          <p:nvSpPr>
            <p:cNvPr id="12259" name="Google Shape;12259;p10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10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10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0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0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104"/>
          <p:cNvGrpSpPr/>
          <p:nvPr/>
        </p:nvGrpSpPr>
        <p:grpSpPr>
          <a:xfrm>
            <a:off x="5829984" y="3169032"/>
            <a:ext cx="220755" cy="352348"/>
            <a:chOff x="5829984" y="3350032"/>
            <a:chExt cx="220755" cy="352348"/>
          </a:xfrm>
        </p:grpSpPr>
        <p:sp>
          <p:nvSpPr>
            <p:cNvPr id="12265" name="Google Shape;12265;p10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0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0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10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104"/>
          <p:cNvGrpSpPr/>
          <p:nvPr/>
        </p:nvGrpSpPr>
        <p:grpSpPr>
          <a:xfrm>
            <a:off x="4882170" y="3168841"/>
            <a:ext cx="358464" cy="352316"/>
            <a:chOff x="4882170" y="3349841"/>
            <a:chExt cx="358464" cy="352316"/>
          </a:xfrm>
        </p:grpSpPr>
        <p:sp>
          <p:nvSpPr>
            <p:cNvPr id="12270" name="Google Shape;12270;p10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0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2" name="Google Shape;12272;p10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10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4" name="Google Shape;12274;p104"/>
          <p:cNvGrpSpPr/>
          <p:nvPr/>
        </p:nvGrpSpPr>
        <p:grpSpPr>
          <a:xfrm>
            <a:off x="3044965" y="2254220"/>
            <a:ext cx="400194" cy="324316"/>
            <a:chOff x="3044965" y="2435220"/>
            <a:chExt cx="400194" cy="324316"/>
          </a:xfrm>
        </p:grpSpPr>
        <p:sp>
          <p:nvSpPr>
            <p:cNvPr id="12275" name="Google Shape;12275;p10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0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10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104"/>
          <p:cNvGrpSpPr/>
          <p:nvPr/>
        </p:nvGrpSpPr>
        <p:grpSpPr>
          <a:xfrm>
            <a:off x="4878379" y="2292892"/>
            <a:ext cx="367161" cy="287523"/>
            <a:chOff x="4878379" y="2473892"/>
            <a:chExt cx="367161" cy="287523"/>
          </a:xfrm>
        </p:grpSpPr>
        <p:sp>
          <p:nvSpPr>
            <p:cNvPr id="12279" name="Google Shape;12279;p10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0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10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10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0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104"/>
          <p:cNvGrpSpPr/>
          <p:nvPr/>
        </p:nvGrpSpPr>
        <p:grpSpPr>
          <a:xfrm>
            <a:off x="1325719" y="2706689"/>
            <a:ext cx="290581" cy="372481"/>
            <a:chOff x="1325719" y="2887689"/>
            <a:chExt cx="290581" cy="372481"/>
          </a:xfrm>
        </p:grpSpPr>
        <p:sp>
          <p:nvSpPr>
            <p:cNvPr id="12285" name="Google Shape;12285;p10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0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7" name="Google Shape;12287;p10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104"/>
          <p:cNvGrpSpPr/>
          <p:nvPr/>
        </p:nvGrpSpPr>
        <p:grpSpPr>
          <a:xfrm>
            <a:off x="3510335" y="2711499"/>
            <a:ext cx="360726" cy="361204"/>
            <a:chOff x="3510335" y="2892499"/>
            <a:chExt cx="360726" cy="361204"/>
          </a:xfrm>
        </p:grpSpPr>
        <p:sp>
          <p:nvSpPr>
            <p:cNvPr id="12289" name="Google Shape;12289;p10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0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10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10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10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104"/>
          <p:cNvGrpSpPr/>
          <p:nvPr/>
        </p:nvGrpSpPr>
        <p:grpSpPr>
          <a:xfrm>
            <a:off x="3086313" y="2696049"/>
            <a:ext cx="320143" cy="392581"/>
            <a:chOff x="3086313" y="2877049"/>
            <a:chExt cx="320143" cy="392581"/>
          </a:xfrm>
        </p:grpSpPr>
        <p:sp>
          <p:nvSpPr>
            <p:cNvPr id="12295" name="Google Shape;12295;p10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0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0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0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0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10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10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0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0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0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0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0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7" name="Google Shape;12307;p10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8" name="Google Shape;12308;p104"/>
          <p:cNvGrpSpPr/>
          <p:nvPr/>
        </p:nvGrpSpPr>
        <p:grpSpPr>
          <a:xfrm>
            <a:off x="861113" y="2704746"/>
            <a:ext cx="333809" cy="373277"/>
            <a:chOff x="861113" y="2885746"/>
            <a:chExt cx="333809" cy="373277"/>
          </a:xfrm>
        </p:grpSpPr>
        <p:sp>
          <p:nvSpPr>
            <p:cNvPr id="12309" name="Google Shape;12309;p10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0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0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2" name="Google Shape;12312;p10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0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4" name="Google Shape;12314;p104"/>
          <p:cNvGrpSpPr/>
          <p:nvPr/>
        </p:nvGrpSpPr>
        <p:grpSpPr>
          <a:xfrm>
            <a:off x="1297654" y="1323481"/>
            <a:ext cx="349354" cy="362223"/>
            <a:chOff x="1297654" y="1504481"/>
            <a:chExt cx="349354" cy="362223"/>
          </a:xfrm>
        </p:grpSpPr>
        <p:sp>
          <p:nvSpPr>
            <p:cNvPr id="12315" name="Google Shape;12315;p10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10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10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8" name="Google Shape;12318;p10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9" name="Google Shape;12319;p104"/>
          <p:cNvGrpSpPr/>
          <p:nvPr/>
        </p:nvGrpSpPr>
        <p:grpSpPr>
          <a:xfrm>
            <a:off x="852385" y="1329916"/>
            <a:ext cx="353145" cy="351998"/>
            <a:chOff x="852385" y="1510916"/>
            <a:chExt cx="353145" cy="351998"/>
          </a:xfrm>
        </p:grpSpPr>
        <p:sp>
          <p:nvSpPr>
            <p:cNvPr id="12320" name="Google Shape;12320;p10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0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10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104"/>
          <p:cNvGrpSpPr/>
          <p:nvPr/>
        </p:nvGrpSpPr>
        <p:grpSpPr>
          <a:xfrm>
            <a:off x="1745217" y="1334471"/>
            <a:ext cx="343269" cy="342505"/>
            <a:chOff x="1745217" y="1515471"/>
            <a:chExt cx="343269" cy="342505"/>
          </a:xfrm>
        </p:grpSpPr>
        <p:sp>
          <p:nvSpPr>
            <p:cNvPr id="12324" name="Google Shape;12324;p10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0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0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0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8" name="Google Shape;12328;p10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9" name="Google Shape;12329;p104"/>
          <p:cNvGrpSpPr/>
          <p:nvPr/>
        </p:nvGrpSpPr>
        <p:grpSpPr>
          <a:xfrm>
            <a:off x="3042703" y="1348137"/>
            <a:ext cx="411535" cy="315587"/>
            <a:chOff x="3042703" y="1529137"/>
            <a:chExt cx="411535" cy="315587"/>
          </a:xfrm>
        </p:grpSpPr>
        <p:sp>
          <p:nvSpPr>
            <p:cNvPr id="12330" name="Google Shape;12330;p10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0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0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10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10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0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0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0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0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0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104"/>
          <p:cNvGrpSpPr/>
          <p:nvPr/>
        </p:nvGrpSpPr>
        <p:grpSpPr>
          <a:xfrm>
            <a:off x="2629289" y="1363682"/>
            <a:ext cx="350501" cy="284497"/>
            <a:chOff x="2629289" y="1544682"/>
            <a:chExt cx="350501" cy="284497"/>
          </a:xfrm>
        </p:grpSpPr>
        <p:sp>
          <p:nvSpPr>
            <p:cNvPr id="12341" name="Google Shape;12341;p10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10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0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0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0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104"/>
          <p:cNvGrpSpPr/>
          <p:nvPr/>
        </p:nvGrpSpPr>
        <p:grpSpPr>
          <a:xfrm>
            <a:off x="5305077" y="1321633"/>
            <a:ext cx="367893" cy="365218"/>
            <a:chOff x="5305077" y="1502633"/>
            <a:chExt cx="367893" cy="365218"/>
          </a:xfrm>
        </p:grpSpPr>
        <p:sp>
          <p:nvSpPr>
            <p:cNvPr id="12347" name="Google Shape;12347;p10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10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104"/>
          <p:cNvGrpSpPr/>
          <p:nvPr/>
        </p:nvGrpSpPr>
        <p:grpSpPr>
          <a:xfrm>
            <a:off x="7100170" y="1319117"/>
            <a:ext cx="368308" cy="367033"/>
            <a:chOff x="7100170" y="1500117"/>
            <a:chExt cx="368308" cy="367033"/>
          </a:xfrm>
        </p:grpSpPr>
        <p:sp>
          <p:nvSpPr>
            <p:cNvPr id="12350" name="Google Shape;12350;p10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0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0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0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0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0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0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10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10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0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0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0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0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3" name="Google Shape;12363;p10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4" name="Google Shape;12364;p104"/>
          <p:cNvGrpSpPr/>
          <p:nvPr/>
        </p:nvGrpSpPr>
        <p:grpSpPr>
          <a:xfrm>
            <a:off x="6649231" y="1319021"/>
            <a:ext cx="390287" cy="367065"/>
            <a:chOff x="6649231" y="1500021"/>
            <a:chExt cx="390287" cy="367065"/>
          </a:xfrm>
        </p:grpSpPr>
        <p:sp>
          <p:nvSpPr>
            <p:cNvPr id="12365" name="Google Shape;12365;p10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0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10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10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0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0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0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0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10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10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0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0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104"/>
          <p:cNvGrpSpPr/>
          <p:nvPr/>
        </p:nvGrpSpPr>
        <p:grpSpPr>
          <a:xfrm>
            <a:off x="5746938" y="1362503"/>
            <a:ext cx="387261" cy="280356"/>
            <a:chOff x="5746938" y="1543503"/>
            <a:chExt cx="387261" cy="280356"/>
          </a:xfrm>
        </p:grpSpPr>
        <p:sp>
          <p:nvSpPr>
            <p:cNvPr id="12378" name="Google Shape;12378;p10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0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104"/>
          <p:cNvGrpSpPr/>
          <p:nvPr/>
        </p:nvGrpSpPr>
        <p:grpSpPr>
          <a:xfrm>
            <a:off x="6196730" y="1344346"/>
            <a:ext cx="369072" cy="317467"/>
            <a:chOff x="6196730" y="1525346"/>
            <a:chExt cx="369072" cy="317467"/>
          </a:xfrm>
        </p:grpSpPr>
        <p:sp>
          <p:nvSpPr>
            <p:cNvPr id="12381" name="Google Shape;12381;p10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0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0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104"/>
          <p:cNvGrpSpPr/>
          <p:nvPr/>
        </p:nvGrpSpPr>
        <p:grpSpPr>
          <a:xfrm>
            <a:off x="4940592" y="1319690"/>
            <a:ext cx="246558" cy="367161"/>
            <a:chOff x="4940592" y="1500690"/>
            <a:chExt cx="246558" cy="367161"/>
          </a:xfrm>
        </p:grpSpPr>
        <p:sp>
          <p:nvSpPr>
            <p:cNvPr id="12385" name="Google Shape;12385;p10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0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0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10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104"/>
          <p:cNvGrpSpPr/>
          <p:nvPr/>
        </p:nvGrpSpPr>
        <p:grpSpPr>
          <a:xfrm>
            <a:off x="7964906" y="1318894"/>
            <a:ext cx="380858" cy="367575"/>
            <a:chOff x="7964906" y="1499894"/>
            <a:chExt cx="380858" cy="367575"/>
          </a:xfrm>
        </p:grpSpPr>
        <p:sp>
          <p:nvSpPr>
            <p:cNvPr id="12390" name="Google Shape;12390;p10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0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0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3" name="Google Shape;12393;p10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4" name="Google Shape;12394;p104"/>
          <p:cNvGrpSpPr/>
          <p:nvPr/>
        </p:nvGrpSpPr>
        <p:grpSpPr>
          <a:xfrm>
            <a:off x="8007400" y="2721278"/>
            <a:ext cx="285230" cy="355597"/>
            <a:chOff x="8007400" y="2902278"/>
            <a:chExt cx="285230" cy="355597"/>
          </a:xfrm>
        </p:grpSpPr>
        <p:sp>
          <p:nvSpPr>
            <p:cNvPr id="12395" name="Google Shape;12395;p10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0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104"/>
          <p:cNvGrpSpPr/>
          <p:nvPr/>
        </p:nvGrpSpPr>
        <p:grpSpPr>
          <a:xfrm>
            <a:off x="6219124" y="2721788"/>
            <a:ext cx="318231" cy="355470"/>
            <a:chOff x="6219124" y="2902788"/>
            <a:chExt cx="318231" cy="355470"/>
          </a:xfrm>
        </p:grpSpPr>
        <p:sp>
          <p:nvSpPr>
            <p:cNvPr id="12398" name="Google Shape;12398;p10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0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0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104"/>
          <p:cNvGrpSpPr/>
          <p:nvPr/>
        </p:nvGrpSpPr>
        <p:grpSpPr>
          <a:xfrm>
            <a:off x="4969421" y="2721852"/>
            <a:ext cx="185109" cy="355406"/>
            <a:chOff x="4969421" y="2902852"/>
            <a:chExt cx="185109" cy="355406"/>
          </a:xfrm>
        </p:grpSpPr>
        <p:sp>
          <p:nvSpPr>
            <p:cNvPr id="12402" name="Google Shape;12402;p10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0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0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0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10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10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8" name="Google Shape;12408;p10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0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0" name="Google Shape;12410;p104"/>
          <p:cNvGrpSpPr/>
          <p:nvPr/>
        </p:nvGrpSpPr>
        <p:grpSpPr>
          <a:xfrm>
            <a:off x="6685259" y="2721852"/>
            <a:ext cx="311414" cy="355406"/>
            <a:chOff x="6685259" y="2902852"/>
            <a:chExt cx="311414" cy="355406"/>
          </a:xfrm>
        </p:grpSpPr>
        <p:sp>
          <p:nvSpPr>
            <p:cNvPr id="12411" name="Google Shape;12411;p10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10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0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104"/>
          <p:cNvGrpSpPr/>
          <p:nvPr/>
        </p:nvGrpSpPr>
        <p:grpSpPr>
          <a:xfrm>
            <a:off x="5309250" y="2722170"/>
            <a:ext cx="359579" cy="355852"/>
            <a:chOff x="5309250" y="2903170"/>
            <a:chExt cx="359579" cy="355852"/>
          </a:xfrm>
        </p:grpSpPr>
        <p:sp>
          <p:nvSpPr>
            <p:cNvPr id="12415" name="Google Shape;12415;p10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10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10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8" name="Google Shape;12418;p104"/>
          <p:cNvGrpSpPr/>
          <p:nvPr/>
        </p:nvGrpSpPr>
        <p:grpSpPr>
          <a:xfrm>
            <a:off x="2199565" y="2240172"/>
            <a:ext cx="312179" cy="353431"/>
            <a:chOff x="2199565" y="2421172"/>
            <a:chExt cx="312179" cy="353431"/>
          </a:xfrm>
        </p:grpSpPr>
        <p:sp>
          <p:nvSpPr>
            <p:cNvPr id="12419" name="Google Shape;12419;p10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0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104"/>
          <p:cNvGrpSpPr/>
          <p:nvPr/>
        </p:nvGrpSpPr>
        <p:grpSpPr>
          <a:xfrm>
            <a:off x="1750887" y="2244727"/>
            <a:ext cx="320143" cy="343269"/>
            <a:chOff x="1750887" y="2425727"/>
            <a:chExt cx="320143" cy="343269"/>
          </a:xfrm>
        </p:grpSpPr>
        <p:sp>
          <p:nvSpPr>
            <p:cNvPr id="12422" name="Google Shape;12422;p10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0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104"/>
          <p:cNvGrpSpPr/>
          <p:nvPr/>
        </p:nvGrpSpPr>
        <p:grpSpPr>
          <a:xfrm>
            <a:off x="1298037" y="2244727"/>
            <a:ext cx="338364" cy="342887"/>
            <a:chOff x="1298037" y="2425727"/>
            <a:chExt cx="338364" cy="342887"/>
          </a:xfrm>
        </p:grpSpPr>
        <p:sp>
          <p:nvSpPr>
            <p:cNvPr id="12425" name="Google Shape;12425;p10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0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10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10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9" name="Google Shape;12429;p10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0" name="Google Shape;12430;p104"/>
          <p:cNvGrpSpPr/>
          <p:nvPr/>
        </p:nvGrpSpPr>
        <p:grpSpPr>
          <a:xfrm>
            <a:off x="3974207" y="2248009"/>
            <a:ext cx="320143" cy="338491"/>
            <a:chOff x="3974207" y="2429009"/>
            <a:chExt cx="320143" cy="338491"/>
          </a:xfrm>
        </p:grpSpPr>
        <p:sp>
          <p:nvSpPr>
            <p:cNvPr id="12431" name="Google Shape;12431;p10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0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104"/>
          <p:cNvGrpSpPr/>
          <p:nvPr/>
        </p:nvGrpSpPr>
        <p:grpSpPr>
          <a:xfrm>
            <a:off x="2623237" y="2250047"/>
            <a:ext cx="355024" cy="332630"/>
            <a:chOff x="2623237" y="2431047"/>
            <a:chExt cx="355024" cy="332630"/>
          </a:xfrm>
        </p:grpSpPr>
        <p:sp>
          <p:nvSpPr>
            <p:cNvPr id="12434" name="Google Shape;12434;p10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0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0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0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104"/>
          <p:cNvGrpSpPr/>
          <p:nvPr/>
        </p:nvGrpSpPr>
        <p:grpSpPr>
          <a:xfrm>
            <a:off x="6657194" y="2253073"/>
            <a:ext cx="375507" cy="367925"/>
            <a:chOff x="6657194" y="2434073"/>
            <a:chExt cx="375507" cy="367925"/>
          </a:xfrm>
        </p:grpSpPr>
        <p:sp>
          <p:nvSpPr>
            <p:cNvPr id="12439" name="Google Shape;12439;p10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10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10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104"/>
          <p:cNvGrpSpPr/>
          <p:nvPr/>
        </p:nvGrpSpPr>
        <p:grpSpPr>
          <a:xfrm>
            <a:off x="7101317" y="2260655"/>
            <a:ext cx="367925" cy="352380"/>
            <a:chOff x="7101317" y="2441655"/>
            <a:chExt cx="367925" cy="352380"/>
          </a:xfrm>
        </p:grpSpPr>
        <p:sp>
          <p:nvSpPr>
            <p:cNvPr id="12443" name="Google Shape;12443;p10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0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104"/>
          <p:cNvGrpSpPr/>
          <p:nvPr/>
        </p:nvGrpSpPr>
        <p:grpSpPr>
          <a:xfrm>
            <a:off x="5756399" y="2253456"/>
            <a:ext cx="367925" cy="367161"/>
            <a:chOff x="5756399" y="2434456"/>
            <a:chExt cx="367925" cy="367161"/>
          </a:xfrm>
        </p:grpSpPr>
        <p:sp>
          <p:nvSpPr>
            <p:cNvPr id="12446" name="Google Shape;12446;p10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0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0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0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0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0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10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3" name="Google Shape;12453;p10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0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104"/>
          <p:cNvGrpSpPr/>
          <p:nvPr/>
        </p:nvGrpSpPr>
        <p:grpSpPr>
          <a:xfrm>
            <a:off x="7964906" y="2253073"/>
            <a:ext cx="373627" cy="367925"/>
            <a:chOff x="7964906" y="2434073"/>
            <a:chExt cx="373627" cy="367925"/>
          </a:xfrm>
        </p:grpSpPr>
        <p:sp>
          <p:nvSpPr>
            <p:cNvPr id="12456" name="Google Shape;12456;p10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10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104"/>
          <p:cNvGrpSpPr/>
          <p:nvPr/>
        </p:nvGrpSpPr>
        <p:grpSpPr>
          <a:xfrm>
            <a:off x="6194086" y="2256737"/>
            <a:ext cx="369837" cy="360471"/>
            <a:chOff x="6194086" y="2437737"/>
            <a:chExt cx="369837" cy="360471"/>
          </a:xfrm>
        </p:grpSpPr>
        <p:sp>
          <p:nvSpPr>
            <p:cNvPr id="12459" name="Google Shape;12459;p10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0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1" name="Google Shape;12461;p10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462" name="Google Shape;12462;p10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66"/>
        <p:cNvGrpSpPr/>
        <p:nvPr/>
      </p:nvGrpSpPr>
      <p:grpSpPr>
        <a:xfrm>
          <a:off x="0" y="0"/>
          <a:ext cx="0" cy="0"/>
          <a:chOff x="0" y="0"/>
          <a:chExt cx="0" cy="0"/>
        </a:xfrm>
      </p:grpSpPr>
      <p:grpSp>
        <p:nvGrpSpPr>
          <p:cNvPr id="12467" name="Google Shape;12467;p105"/>
          <p:cNvGrpSpPr/>
          <p:nvPr/>
        </p:nvGrpSpPr>
        <p:grpSpPr>
          <a:xfrm>
            <a:off x="3541011" y="1334344"/>
            <a:ext cx="350166" cy="349434"/>
            <a:chOff x="3541011" y="1508594"/>
            <a:chExt cx="350166" cy="349434"/>
          </a:xfrm>
        </p:grpSpPr>
        <p:sp>
          <p:nvSpPr>
            <p:cNvPr id="12468" name="Google Shape;12468;p10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0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10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10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0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0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10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10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0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0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10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10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0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105"/>
          <p:cNvGrpSpPr/>
          <p:nvPr/>
        </p:nvGrpSpPr>
        <p:grpSpPr>
          <a:xfrm>
            <a:off x="3122257" y="1334344"/>
            <a:ext cx="294850" cy="349434"/>
            <a:chOff x="3122257" y="1508594"/>
            <a:chExt cx="294850" cy="349434"/>
          </a:xfrm>
        </p:grpSpPr>
        <p:sp>
          <p:nvSpPr>
            <p:cNvPr id="12482" name="Google Shape;12482;p10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10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10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0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0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105"/>
          <p:cNvGrpSpPr/>
          <p:nvPr/>
        </p:nvGrpSpPr>
        <p:grpSpPr>
          <a:xfrm>
            <a:off x="910723" y="1333962"/>
            <a:ext cx="251660" cy="350166"/>
            <a:chOff x="910723" y="1508212"/>
            <a:chExt cx="251660" cy="350166"/>
          </a:xfrm>
        </p:grpSpPr>
        <p:sp>
          <p:nvSpPr>
            <p:cNvPr id="12488" name="Google Shape;12488;p10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0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0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10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10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0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10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10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0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0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0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0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10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10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0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10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10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105"/>
          <p:cNvGrpSpPr/>
          <p:nvPr/>
        </p:nvGrpSpPr>
        <p:grpSpPr>
          <a:xfrm>
            <a:off x="1308631" y="1333580"/>
            <a:ext cx="350166" cy="350198"/>
            <a:chOff x="1308631" y="1507830"/>
            <a:chExt cx="350166" cy="350198"/>
          </a:xfrm>
        </p:grpSpPr>
        <p:sp>
          <p:nvSpPr>
            <p:cNvPr id="12506" name="Google Shape;12506;p10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0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10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10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105"/>
          <p:cNvGrpSpPr/>
          <p:nvPr/>
        </p:nvGrpSpPr>
        <p:grpSpPr>
          <a:xfrm>
            <a:off x="1756921" y="1335489"/>
            <a:ext cx="345997" cy="345997"/>
            <a:chOff x="1756921" y="1509739"/>
            <a:chExt cx="345997" cy="345997"/>
          </a:xfrm>
        </p:grpSpPr>
        <p:sp>
          <p:nvSpPr>
            <p:cNvPr id="12511" name="Google Shape;12511;p10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0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0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0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0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0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0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10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10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0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10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10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0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0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10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10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0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105"/>
          <p:cNvGrpSpPr/>
          <p:nvPr/>
        </p:nvGrpSpPr>
        <p:grpSpPr>
          <a:xfrm>
            <a:off x="2216956" y="1336253"/>
            <a:ext cx="318721" cy="345615"/>
            <a:chOff x="2216956" y="1510503"/>
            <a:chExt cx="318721" cy="345615"/>
          </a:xfrm>
        </p:grpSpPr>
        <p:sp>
          <p:nvSpPr>
            <p:cNvPr id="12529" name="Google Shape;12529;p10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10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10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0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10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105"/>
          <p:cNvGrpSpPr/>
          <p:nvPr/>
        </p:nvGrpSpPr>
        <p:grpSpPr>
          <a:xfrm>
            <a:off x="3988156" y="1394211"/>
            <a:ext cx="349052" cy="230049"/>
            <a:chOff x="3988156" y="1568461"/>
            <a:chExt cx="349052" cy="230049"/>
          </a:xfrm>
        </p:grpSpPr>
        <p:sp>
          <p:nvSpPr>
            <p:cNvPr id="12535" name="Google Shape;12535;p10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0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10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10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0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0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0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105"/>
          <p:cNvGrpSpPr/>
          <p:nvPr/>
        </p:nvGrpSpPr>
        <p:grpSpPr>
          <a:xfrm>
            <a:off x="2633037" y="1325623"/>
            <a:ext cx="379002" cy="366112"/>
            <a:chOff x="2633037" y="1499873"/>
            <a:chExt cx="379002" cy="366112"/>
          </a:xfrm>
        </p:grpSpPr>
        <p:sp>
          <p:nvSpPr>
            <p:cNvPr id="12543" name="Google Shape;12543;p10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0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10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10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0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0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105"/>
          <p:cNvGrpSpPr/>
          <p:nvPr/>
        </p:nvGrpSpPr>
        <p:grpSpPr>
          <a:xfrm>
            <a:off x="6675256" y="1341919"/>
            <a:ext cx="327823" cy="357009"/>
            <a:chOff x="6675256" y="1516169"/>
            <a:chExt cx="327823" cy="357009"/>
          </a:xfrm>
        </p:grpSpPr>
        <p:sp>
          <p:nvSpPr>
            <p:cNvPr id="12550" name="Google Shape;12550;p10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10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0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10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10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0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0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0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0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105"/>
          <p:cNvGrpSpPr/>
          <p:nvPr/>
        </p:nvGrpSpPr>
        <p:grpSpPr>
          <a:xfrm>
            <a:off x="8020159" y="1342301"/>
            <a:ext cx="300897" cy="356627"/>
            <a:chOff x="8020159" y="1516551"/>
            <a:chExt cx="300897" cy="356627"/>
          </a:xfrm>
        </p:grpSpPr>
        <p:sp>
          <p:nvSpPr>
            <p:cNvPr id="12560" name="Google Shape;12560;p10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10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10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0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0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105"/>
          <p:cNvGrpSpPr/>
          <p:nvPr/>
        </p:nvGrpSpPr>
        <p:grpSpPr>
          <a:xfrm>
            <a:off x="5377363" y="1341919"/>
            <a:ext cx="257357" cy="356627"/>
            <a:chOff x="5377363" y="1516169"/>
            <a:chExt cx="257357" cy="356627"/>
          </a:xfrm>
        </p:grpSpPr>
        <p:sp>
          <p:nvSpPr>
            <p:cNvPr id="12566" name="Google Shape;12566;p10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10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10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0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10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10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0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0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0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0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0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0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0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0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10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10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0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105"/>
          <p:cNvGrpSpPr/>
          <p:nvPr/>
        </p:nvGrpSpPr>
        <p:grpSpPr>
          <a:xfrm>
            <a:off x="4880567" y="1361620"/>
            <a:ext cx="356245" cy="317607"/>
            <a:chOff x="4880567" y="1535870"/>
            <a:chExt cx="356245" cy="317607"/>
          </a:xfrm>
        </p:grpSpPr>
        <p:sp>
          <p:nvSpPr>
            <p:cNvPr id="12584" name="Google Shape;12584;p10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10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0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0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10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105"/>
          <p:cNvGrpSpPr/>
          <p:nvPr/>
        </p:nvGrpSpPr>
        <p:grpSpPr>
          <a:xfrm>
            <a:off x="5771483" y="1341537"/>
            <a:ext cx="357359" cy="357391"/>
            <a:chOff x="5771483" y="1515787"/>
            <a:chExt cx="357359" cy="357391"/>
          </a:xfrm>
        </p:grpSpPr>
        <p:sp>
          <p:nvSpPr>
            <p:cNvPr id="12590" name="Google Shape;12590;p10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0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0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0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05"/>
          <p:cNvGrpSpPr/>
          <p:nvPr/>
        </p:nvGrpSpPr>
        <p:grpSpPr>
          <a:xfrm>
            <a:off x="7121669" y="1359360"/>
            <a:ext cx="321362" cy="321362"/>
            <a:chOff x="7121669" y="1533610"/>
            <a:chExt cx="321362" cy="321362"/>
          </a:xfrm>
        </p:grpSpPr>
        <p:sp>
          <p:nvSpPr>
            <p:cNvPr id="12595" name="Google Shape;12595;p10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0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0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10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105"/>
          <p:cNvGrpSpPr/>
          <p:nvPr/>
        </p:nvGrpSpPr>
        <p:grpSpPr>
          <a:xfrm>
            <a:off x="7562766" y="1340614"/>
            <a:ext cx="327059" cy="360192"/>
            <a:chOff x="7562766" y="1514864"/>
            <a:chExt cx="327059" cy="360192"/>
          </a:xfrm>
        </p:grpSpPr>
        <p:sp>
          <p:nvSpPr>
            <p:cNvPr id="12600" name="Google Shape;12600;p10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0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0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10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105"/>
          <p:cNvGrpSpPr/>
          <p:nvPr/>
        </p:nvGrpSpPr>
        <p:grpSpPr>
          <a:xfrm>
            <a:off x="6221229" y="1324423"/>
            <a:ext cx="361636" cy="362183"/>
            <a:chOff x="6259175" y="1559008"/>
            <a:chExt cx="271743" cy="272093"/>
          </a:xfrm>
        </p:grpSpPr>
        <p:sp>
          <p:nvSpPr>
            <p:cNvPr id="12605" name="Google Shape;12605;p10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10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10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0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0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0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0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0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0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10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10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0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0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10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10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0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0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105"/>
          <p:cNvGrpSpPr/>
          <p:nvPr/>
        </p:nvGrpSpPr>
        <p:grpSpPr>
          <a:xfrm>
            <a:off x="2661459" y="1840751"/>
            <a:ext cx="322508" cy="273494"/>
            <a:chOff x="2661459" y="2015001"/>
            <a:chExt cx="322508" cy="273494"/>
          </a:xfrm>
        </p:grpSpPr>
        <p:sp>
          <p:nvSpPr>
            <p:cNvPr id="12623" name="Google Shape;12623;p10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0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105"/>
          <p:cNvGrpSpPr/>
          <p:nvPr/>
        </p:nvGrpSpPr>
        <p:grpSpPr>
          <a:xfrm>
            <a:off x="6671087" y="1835054"/>
            <a:ext cx="332757" cy="281833"/>
            <a:chOff x="6671087" y="2009304"/>
            <a:chExt cx="332757" cy="281833"/>
          </a:xfrm>
        </p:grpSpPr>
        <p:sp>
          <p:nvSpPr>
            <p:cNvPr id="12626" name="Google Shape;12626;p10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10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8" name="Google Shape;12628;p10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9" name="Google Shape;12629;p105"/>
          <p:cNvGrpSpPr/>
          <p:nvPr/>
        </p:nvGrpSpPr>
        <p:grpSpPr>
          <a:xfrm>
            <a:off x="2201806" y="1802335"/>
            <a:ext cx="349784" cy="349434"/>
            <a:chOff x="2201806" y="1976585"/>
            <a:chExt cx="349784" cy="349434"/>
          </a:xfrm>
        </p:grpSpPr>
        <p:sp>
          <p:nvSpPr>
            <p:cNvPr id="12630" name="Google Shape;12630;p10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0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10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10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105"/>
          <p:cNvGrpSpPr/>
          <p:nvPr/>
        </p:nvGrpSpPr>
        <p:grpSpPr>
          <a:xfrm>
            <a:off x="3094217" y="1802335"/>
            <a:ext cx="350198" cy="350548"/>
            <a:chOff x="3094217" y="1976585"/>
            <a:chExt cx="350198" cy="350548"/>
          </a:xfrm>
        </p:grpSpPr>
        <p:sp>
          <p:nvSpPr>
            <p:cNvPr id="12635" name="Google Shape;12635;p10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10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0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10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10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0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0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10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10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0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0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0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0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05"/>
          <p:cNvGrpSpPr/>
          <p:nvPr/>
        </p:nvGrpSpPr>
        <p:grpSpPr>
          <a:xfrm>
            <a:off x="870939" y="1801571"/>
            <a:ext cx="332375" cy="350071"/>
            <a:chOff x="870939" y="1975821"/>
            <a:chExt cx="332375" cy="350071"/>
          </a:xfrm>
        </p:grpSpPr>
        <p:sp>
          <p:nvSpPr>
            <p:cNvPr id="12649" name="Google Shape;12649;p10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0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0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10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3" name="Google Shape;12653;p10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105"/>
          <p:cNvGrpSpPr/>
          <p:nvPr/>
        </p:nvGrpSpPr>
        <p:grpSpPr>
          <a:xfrm>
            <a:off x="3979435" y="1802335"/>
            <a:ext cx="345265" cy="349848"/>
            <a:chOff x="3979435" y="1976585"/>
            <a:chExt cx="345265" cy="349848"/>
          </a:xfrm>
        </p:grpSpPr>
        <p:sp>
          <p:nvSpPr>
            <p:cNvPr id="12655" name="Google Shape;12655;p10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0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10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10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0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0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0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0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0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10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10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0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10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10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0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0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0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105"/>
          <p:cNvGrpSpPr/>
          <p:nvPr/>
        </p:nvGrpSpPr>
        <p:grpSpPr>
          <a:xfrm>
            <a:off x="3576626" y="1801571"/>
            <a:ext cx="284251" cy="351694"/>
            <a:chOff x="3576626" y="1975821"/>
            <a:chExt cx="284251" cy="351694"/>
          </a:xfrm>
        </p:grpSpPr>
        <p:sp>
          <p:nvSpPr>
            <p:cNvPr id="12673" name="Google Shape;12673;p10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0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0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105"/>
          <p:cNvGrpSpPr/>
          <p:nvPr/>
        </p:nvGrpSpPr>
        <p:grpSpPr>
          <a:xfrm>
            <a:off x="2722090" y="2715912"/>
            <a:ext cx="238770" cy="371841"/>
            <a:chOff x="2722090" y="2890162"/>
            <a:chExt cx="238770" cy="371841"/>
          </a:xfrm>
        </p:grpSpPr>
        <p:sp>
          <p:nvSpPr>
            <p:cNvPr id="12677" name="Google Shape;12677;p10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10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0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0" name="Google Shape;12680;p10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1" name="Google Shape;12681;p105"/>
          <p:cNvGrpSpPr/>
          <p:nvPr/>
        </p:nvGrpSpPr>
        <p:grpSpPr>
          <a:xfrm>
            <a:off x="6216367" y="1795906"/>
            <a:ext cx="361147" cy="361147"/>
            <a:chOff x="6216367" y="1970156"/>
            <a:chExt cx="361147" cy="361147"/>
          </a:xfrm>
        </p:grpSpPr>
        <p:sp>
          <p:nvSpPr>
            <p:cNvPr id="12682" name="Google Shape;12682;p10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10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10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0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105"/>
          <p:cNvGrpSpPr/>
          <p:nvPr/>
        </p:nvGrpSpPr>
        <p:grpSpPr>
          <a:xfrm>
            <a:off x="1289311" y="2751972"/>
            <a:ext cx="408156" cy="299783"/>
            <a:chOff x="1289311" y="2926222"/>
            <a:chExt cx="408156" cy="299783"/>
          </a:xfrm>
        </p:grpSpPr>
        <p:sp>
          <p:nvSpPr>
            <p:cNvPr id="12687" name="Google Shape;12687;p10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0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105"/>
          <p:cNvGrpSpPr/>
          <p:nvPr/>
        </p:nvGrpSpPr>
        <p:grpSpPr>
          <a:xfrm>
            <a:off x="7978465" y="1795142"/>
            <a:ext cx="361147" cy="360797"/>
            <a:chOff x="7978465" y="1969392"/>
            <a:chExt cx="361147" cy="360797"/>
          </a:xfrm>
        </p:grpSpPr>
        <p:sp>
          <p:nvSpPr>
            <p:cNvPr id="12690" name="Google Shape;12690;p10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0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10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10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0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10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10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0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10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9" name="Google Shape;12699;p10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0" name="Google Shape;12700;p105"/>
          <p:cNvGrpSpPr/>
          <p:nvPr/>
        </p:nvGrpSpPr>
        <p:grpSpPr>
          <a:xfrm>
            <a:off x="854261" y="2734563"/>
            <a:ext cx="377474" cy="335748"/>
            <a:chOff x="854261" y="2908813"/>
            <a:chExt cx="377474" cy="335748"/>
          </a:xfrm>
        </p:grpSpPr>
        <p:sp>
          <p:nvSpPr>
            <p:cNvPr id="12701" name="Google Shape;12701;p10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10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0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10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10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105"/>
          <p:cNvGrpSpPr/>
          <p:nvPr/>
        </p:nvGrpSpPr>
        <p:grpSpPr>
          <a:xfrm>
            <a:off x="1749728" y="2720527"/>
            <a:ext cx="386927" cy="363438"/>
            <a:chOff x="1749728" y="2894777"/>
            <a:chExt cx="386927" cy="363438"/>
          </a:xfrm>
        </p:grpSpPr>
        <p:sp>
          <p:nvSpPr>
            <p:cNvPr id="12707" name="Google Shape;12707;p10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10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10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10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0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0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0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105"/>
          <p:cNvGrpSpPr/>
          <p:nvPr/>
        </p:nvGrpSpPr>
        <p:grpSpPr>
          <a:xfrm>
            <a:off x="7098912" y="1795142"/>
            <a:ext cx="359651" cy="361560"/>
            <a:chOff x="7098912" y="1969392"/>
            <a:chExt cx="359651" cy="361560"/>
          </a:xfrm>
        </p:grpSpPr>
        <p:sp>
          <p:nvSpPr>
            <p:cNvPr id="12715" name="Google Shape;12715;p10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0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0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10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10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10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0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10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10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10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10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10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10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8" name="Google Shape;12728;p10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9" name="Google Shape;12729;p105"/>
          <p:cNvGrpSpPr/>
          <p:nvPr/>
        </p:nvGrpSpPr>
        <p:grpSpPr>
          <a:xfrm>
            <a:off x="5352728" y="1815989"/>
            <a:ext cx="327091" cy="322508"/>
            <a:chOff x="5352728" y="1990239"/>
            <a:chExt cx="327091" cy="322508"/>
          </a:xfrm>
        </p:grpSpPr>
        <p:sp>
          <p:nvSpPr>
            <p:cNvPr id="12730" name="Google Shape;12730;p10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0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0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105"/>
          <p:cNvGrpSpPr/>
          <p:nvPr/>
        </p:nvGrpSpPr>
        <p:grpSpPr>
          <a:xfrm>
            <a:off x="7538896" y="1795906"/>
            <a:ext cx="361147" cy="361529"/>
            <a:chOff x="7538896" y="1970156"/>
            <a:chExt cx="361147" cy="361529"/>
          </a:xfrm>
        </p:grpSpPr>
        <p:sp>
          <p:nvSpPr>
            <p:cNvPr id="12734" name="Google Shape;12734;p10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10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0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10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10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0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105"/>
          <p:cNvGrpSpPr/>
          <p:nvPr/>
        </p:nvGrpSpPr>
        <p:grpSpPr>
          <a:xfrm>
            <a:off x="4896099" y="1796670"/>
            <a:ext cx="358155" cy="358123"/>
            <a:chOff x="4896099" y="1970920"/>
            <a:chExt cx="358155" cy="358123"/>
          </a:xfrm>
        </p:grpSpPr>
        <p:sp>
          <p:nvSpPr>
            <p:cNvPr id="12741" name="Google Shape;12741;p10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0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0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105"/>
          <p:cNvGrpSpPr/>
          <p:nvPr/>
        </p:nvGrpSpPr>
        <p:grpSpPr>
          <a:xfrm>
            <a:off x="4048787" y="2802769"/>
            <a:ext cx="283488" cy="198604"/>
            <a:chOff x="4048787" y="2977019"/>
            <a:chExt cx="283488" cy="198604"/>
          </a:xfrm>
        </p:grpSpPr>
        <p:sp>
          <p:nvSpPr>
            <p:cNvPr id="12745" name="Google Shape;12745;p10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10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10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10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0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0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105"/>
          <p:cNvGrpSpPr/>
          <p:nvPr/>
        </p:nvGrpSpPr>
        <p:grpSpPr>
          <a:xfrm>
            <a:off x="4054103" y="2255941"/>
            <a:ext cx="218687" cy="349052"/>
            <a:chOff x="4054103" y="2430191"/>
            <a:chExt cx="218687" cy="349052"/>
          </a:xfrm>
        </p:grpSpPr>
        <p:sp>
          <p:nvSpPr>
            <p:cNvPr id="12752" name="Google Shape;12752;p10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0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105"/>
          <p:cNvGrpSpPr/>
          <p:nvPr/>
        </p:nvGrpSpPr>
        <p:grpSpPr>
          <a:xfrm>
            <a:off x="2185128" y="2253299"/>
            <a:ext cx="382758" cy="356595"/>
            <a:chOff x="2185128" y="2427549"/>
            <a:chExt cx="382758" cy="356595"/>
          </a:xfrm>
        </p:grpSpPr>
        <p:sp>
          <p:nvSpPr>
            <p:cNvPr id="12755" name="Google Shape;12755;p10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0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10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10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105"/>
          <p:cNvGrpSpPr/>
          <p:nvPr/>
        </p:nvGrpSpPr>
        <p:grpSpPr>
          <a:xfrm>
            <a:off x="3539102" y="2253299"/>
            <a:ext cx="355099" cy="355481"/>
            <a:chOff x="3539102" y="2427549"/>
            <a:chExt cx="355099" cy="355481"/>
          </a:xfrm>
        </p:grpSpPr>
        <p:sp>
          <p:nvSpPr>
            <p:cNvPr id="12760" name="Google Shape;12760;p10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10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105"/>
          <p:cNvGrpSpPr/>
          <p:nvPr/>
        </p:nvGrpSpPr>
        <p:grpSpPr>
          <a:xfrm>
            <a:off x="2656907" y="2265043"/>
            <a:ext cx="332757" cy="332343"/>
            <a:chOff x="2656907" y="2439293"/>
            <a:chExt cx="332757" cy="332343"/>
          </a:xfrm>
        </p:grpSpPr>
        <p:sp>
          <p:nvSpPr>
            <p:cNvPr id="12763" name="Google Shape;12763;p10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10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10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10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10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10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10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105"/>
          <p:cNvGrpSpPr/>
          <p:nvPr/>
        </p:nvGrpSpPr>
        <p:grpSpPr>
          <a:xfrm>
            <a:off x="1731523" y="2248366"/>
            <a:ext cx="399435" cy="365698"/>
            <a:chOff x="1731523" y="2422616"/>
            <a:chExt cx="399435" cy="365698"/>
          </a:xfrm>
        </p:grpSpPr>
        <p:sp>
          <p:nvSpPr>
            <p:cNvPr id="12771" name="Google Shape;12771;p10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10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10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105"/>
          <p:cNvGrpSpPr/>
          <p:nvPr/>
        </p:nvGrpSpPr>
        <p:grpSpPr>
          <a:xfrm>
            <a:off x="3097241" y="2259314"/>
            <a:ext cx="344883" cy="343387"/>
            <a:chOff x="3097241" y="2433564"/>
            <a:chExt cx="344883" cy="343387"/>
          </a:xfrm>
        </p:grpSpPr>
        <p:sp>
          <p:nvSpPr>
            <p:cNvPr id="12775" name="Google Shape;12775;p10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10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10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10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10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10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10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10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10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105"/>
          <p:cNvGrpSpPr/>
          <p:nvPr/>
        </p:nvGrpSpPr>
        <p:grpSpPr>
          <a:xfrm>
            <a:off x="1278299" y="2265043"/>
            <a:ext cx="410829" cy="332343"/>
            <a:chOff x="1278299" y="2439293"/>
            <a:chExt cx="410829" cy="332343"/>
          </a:xfrm>
        </p:grpSpPr>
        <p:sp>
          <p:nvSpPr>
            <p:cNvPr id="12785" name="Google Shape;12785;p10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10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10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10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10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10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10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10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105"/>
          <p:cNvGrpSpPr/>
          <p:nvPr/>
        </p:nvGrpSpPr>
        <p:grpSpPr>
          <a:xfrm>
            <a:off x="870939" y="2265043"/>
            <a:ext cx="331993" cy="331993"/>
            <a:chOff x="870939" y="2439293"/>
            <a:chExt cx="331993" cy="331993"/>
          </a:xfrm>
        </p:grpSpPr>
        <p:sp>
          <p:nvSpPr>
            <p:cNvPr id="12794" name="Google Shape;12794;p10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10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10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10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10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0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0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0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0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0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0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0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0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0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10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10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105"/>
          <p:cNvGrpSpPr/>
          <p:nvPr/>
        </p:nvGrpSpPr>
        <p:grpSpPr>
          <a:xfrm>
            <a:off x="6644957" y="2282103"/>
            <a:ext cx="371395" cy="278904"/>
            <a:chOff x="6644957" y="2456353"/>
            <a:chExt cx="371395" cy="278904"/>
          </a:xfrm>
        </p:grpSpPr>
        <p:sp>
          <p:nvSpPr>
            <p:cNvPr id="12811" name="Google Shape;12811;p10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10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10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10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0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105"/>
          <p:cNvGrpSpPr/>
          <p:nvPr/>
        </p:nvGrpSpPr>
        <p:grpSpPr>
          <a:xfrm>
            <a:off x="5388757" y="2240409"/>
            <a:ext cx="260349" cy="362292"/>
            <a:chOff x="5388757" y="2414659"/>
            <a:chExt cx="260349" cy="362292"/>
          </a:xfrm>
        </p:grpSpPr>
        <p:sp>
          <p:nvSpPr>
            <p:cNvPr id="12817" name="Google Shape;12817;p10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0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0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0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0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0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0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0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0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10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10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10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10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10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10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10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0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0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10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10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105"/>
          <p:cNvGrpSpPr/>
          <p:nvPr/>
        </p:nvGrpSpPr>
        <p:grpSpPr>
          <a:xfrm>
            <a:off x="3567142" y="2731507"/>
            <a:ext cx="348288" cy="340331"/>
            <a:chOff x="3567142" y="2905757"/>
            <a:chExt cx="348288" cy="340331"/>
          </a:xfrm>
        </p:grpSpPr>
        <p:sp>
          <p:nvSpPr>
            <p:cNvPr id="12838" name="Google Shape;12838;p10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0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0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0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0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105"/>
          <p:cNvGrpSpPr/>
          <p:nvPr/>
        </p:nvGrpSpPr>
        <p:grpSpPr>
          <a:xfrm>
            <a:off x="7967103" y="2240791"/>
            <a:ext cx="355863" cy="361911"/>
            <a:chOff x="7967103" y="2415041"/>
            <a:chExt cx="355863" cy="361911"/>
          </a:xfrm>
        </p:grpSpPr>
        <p:sp>
          <p:nvSpPr>
            <p:cNvPr id="12844" name="Google Shape;12844;p10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0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0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0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0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10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10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10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10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10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10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105"/>
          <p:cNvGrpSpPr/>
          <p:nvPr/>
        </p:nvGrpSpPr>
        <p:grpSpPr>
          <a:xfrm>
            <a:off x="7529411" y="2240409"/>
            <a:ext cx="355863" cy="362292"/>
            <a:chOff x="7529411" y="2414659"/>
            <a:chExt cx="355863" cy="362292"/>
          </a:xfrm>
        </p:grpSpPr>
        <p:sp>
          <p:nvSpPr>
            <p:cNvPr id="12856" name="Google Shape;12856;p10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10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10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10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0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10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10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10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10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10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10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10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105"/>
          <p:cNvGrpSpPr/>
          <p:nvPr/>
        </p:nvGrpSpPr>
        <p:grpSpPr>
          <a:xfrm>
            <a:off x="5733194" y="2257468"/>
            <a:ext cx="446826" cy="327059"/>
            <a:chOff x="5733194" y="2431718"/>
            <a:chExt cx="446826" cy="327059"/>
          </a:xfrm>
        </p:grpSpPr>
        <p:sp>
          <p:nvSpPr>
            <p:cNvPr id="12869" name="Google Shape;12869;p10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0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0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105"/>
          <p:cNvGrpSpPr/>
          <p:nvPr/>
        </p:nvGrpSpPr>
        <p:grpSpPr>
          <a:xfrm>
            <a:off x="4876780" y="2243814"/>
            <a:ext cx="407774" cy="356627"/>
            <a:chOff x="4876780" y="2418064"/>
            <a:chExt cx="407774" cy="356627"/>
          </a:xfrm>
        </p:grpSpPr>
        <p:sp>
          <p:nvSpPr>
            <p:cNvPr id="12873" name="Google Shape;12873;p10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10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10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10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10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10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10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0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105"/>
          <p:cNvGrpSpPr/>
          <p:nvPr/>
        </p:nvGrpSpPr>
        <p:grpSpPr>
          <a:xfrm>
            <a:off x="7070872" y="2236621"/>
            <a:ext cx="398321" cy="371013"/>
            <a:chOff x="7070872" y="2410871"/>
            <a:chExt cx="398321" cy="371013"/>
          </a:xfrm>
        </p:grpSpPr>
        <p:sp>
          <p:nvSpPr>
            <p:cNvPr id="12882" name="Google Shape;12882;p10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10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0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10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6" name="Google Shape;12886;p10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7" name="Google Shape;12887;p105"/>
          <p:cNvGrpSpPr/>
          <p:nvPr/>
        </p:nvGrpSpPr>
        <p:grpSpPr>
          <a:xfrm>
            <a:off x="5318259" y="2807861"/>
            <a:ext cx="371013" cy="220787"/>
            <a:chOff x="5318259" y="2982111"/>
            <a:chExt cx="371013" cy="220787"/>
          </a:xfrm>
        </p:grpSpPr>
        <p:sp>
          <p:nvSpPr>
            <p:cNvPr id="12888" name="Google Shape;12888;p10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10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0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10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10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10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10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10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105"/>
          <p:cNvGrpSpPr/>
          <p:nvPr/>
        </p:nvGrpSpPr>
        <p:grpSpPr>
          <a:xfrm>
            <a:off x="7073928" y="2731507"/>
            <a:ext cx="371395" cy="371809"/>
            <a:chOff x="7073928" y="2905757"/>
            <a:chExt cx="371395" cy="371809"/>
          </a:xfrm>
        </p:grpSpPr>
        <p:sp>
          <p:nvSpPr>
            <p:cNvPr id="12897" name="Google Shape;12897;p10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10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10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105"/>
          <p:cNvGrpSpPr/>
          <p:nvPr/>
        </p:nvGrpSpPr>
        <p:grpSpPr>
          <a:xfrm>
            <a:off x="6188327" y="2781158"/>
            <a:ext cx="371395" cy="272857"/>
            <a:chOff x="6188327" y="2955408"/>
            <a:chExt cx="371395" cy="272857"/>
          </a:xfrm>
        </p:grpSpPr>
        <p:sp>
          <p:nvSpPr>
            <p:cNvPr id="12901" name="Google Shape;12901;p10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10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105"/>
          <p:cNvGrpSpPr/>
          <p:nvPr/>
        </p:nvGrpSpPr>
        <p:grpSpPr>
          <a:xfrm>
            <a:off x="7521454" y="2731889"/>
            <a:ext cx="359651" cy="371013"/>
            <a:chOff x="7521454" y="2906139"/>
            <a:chExt cx="359651" cy="371013"/>
          </a:xfrm>
        </p:grpSpPr>
        <p:sp>
          <p:nvSpPr>
            <p:cNvPr id="12904" name="Google Shape;12904;p10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10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0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10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10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105"/>
          <p:cNvGrpSpPr/>
          <p:nvPr/>
        </p:nvGrpSpPr>
        <p:grpSpPr>
          <a:xfrm>
            <a:off x="5782845" y="2732271"/>
            <a:ext cx="301661" cy="371013"/>
            <a:chOff x="5782845" y="2906521"/>
            <a:chExt cx="301661" cy="371013"/>
          </a:xfrm>
        </p:grpSpPr>
        <p:sp>
          <p:nvSpPr>
            <p:cNvPr id="12910" name="Google Shape;12910;p10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0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0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105"/>
          <p:cNvGrpSpPr/>
          <p:nvPr/>
        </p:nvGrpSpPr>
        <p:grpSpPr>
          <a:xfrm>
            <a:off x="6630539" y="2743252"/>
            <a:ext cx="371777" cy="349434"/>
            <a:chOff x="6630539" y="2917502"/>
            <a:chExt cx="371777" cy="349434"/>
          </a:xfrm>
        </p:grpSpPr>
        <p:sp>
          <p:nvSpPr>
            <p:cNvPr id="12914" name="Google Shape;12914;p10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10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10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10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10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10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10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105"/>
          <p:cNvGrpSpPr/>
          <p:nvPr/>
        </p:nvGrpSpPr>
        <p:grpSpPr>
          <a:xfrm>
            <a:off x="2171474" y="3194979"/>
            <a:ext cx="408156" cy="343737"/>
            <a:chOff x="2171474" y="3369229"/>
            <a:chExt cx="408156" cy="343737"/>
          </a:xfrm>
        </p:grpSpPr>
        <p:sp>
          <p:nvSpPr>
            <p:cNvPr id="12922" name="Google Shape;12922;p10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10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0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0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105"/>
          <p:cNvGrpSpPr/>
          <p:nvPr/>
        </p:nvGrpSpPr>
        <p:grpSpPr>
          <a:xfrm>
            <a:off x="4891198" y="2750858"/>
            <a:ext cx="334634" cy="334634"/>
            <a:chOff x="4891198" y="2925108"/>
            <a:chExt cx="334634" cy="334634"/>
          </a:xfrm>
        </p:grpSpPr>
        <p:sp>
          <p:nvSpPr>
            <p:cNvPr id="12927" name="Google Shape;12927;p10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10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0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0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10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10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0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0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105"/>
          <p:cNvGrpSpPr/>
          <p:nvPr/>
        </p:nvGrpSpPr>
        <p:grpSpPr>
          <a:xfrm>
            <a:off x="7976174" y="2750858"/>
            <a:ext cx="334666" cy="334634"/>
            <a:chOff x="7976174" y="2925108"/>
            <a:chExt cx="334666" cy="334634"/>
          </a:xfrm>
        </p:grpSpPr>
        <p:sp>
          <p:nvSpPr>
            <p:cNvPr id="12936" name="Google Shape;12936;p10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10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10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0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0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0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0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10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10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105"/>
          <p:cNvGrpSpPr/>
          <p:nvPr/>
        </p:nvGrpSpPr>
        <p:grpSpPr>
          <a:xfrm>
            <a:off x="3091957" y="3199881"/>
            <a:ext cx="354717" cy="332757"/>
            <a:chOff x="3091957" y="3374131"/>
            <a:chExt cx="354717" cy="332757"/>
          </a:xfrm>
        </p:grpSpPr>
        <p:sp>
          <p:nvSpPr>
            <p:cNvPr id="12946" name="Google Shape;12946;p10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10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10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0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0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10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105"/>
          <p:cNvGrpSpPr/>
          <p:nvPr/>
        </p:nvGrpSpPr>
        <p:grpSpPr>
          <a:xfrm>
            <a:off x="3988156" y="3205960"/>
            <a:ext cx="353954" cy="318880"/>
            <a:chOff x="3988156" y="3380210"/>
            <a:chExt cx="353954" cy="318880"/>
          </a:xfrm>
        </p:grpSpPr>
        <p:sp>
          <p:nvSpPr>
            <p:cNvPr id="12953" name="Google Shape;12953;p10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0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0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0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0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105"/>
          <p:cNvGrpSpPr/>
          <p:nvPr/>
        </p:nvGrpSpPr>
        <p:grpSpPr>
          <a:xfrm>
            <a:off x="3541011" y="3193070"/>
            <a:ext cx="348257" cy="346188"/>
            <a:chOff x="3541011" y="3367320"/>
            <a:chExt cx="348257" cy="346188"/>
          </a:xfrm>
        </p:grpSpPr>
        <p:sp>
          <p:nvSpPr>
            <p:cNvPr id="12959" name="Google Shape;12959;p10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0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0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0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105"/>
          <p:cNvGrpSpPr/>
          <p:nvPr/>
        </p:nvGrpSpPr>
        <p:grpSpPr>
          <a:xfrm>
            <a:off x="850092" y="3178684"/>
            <a:ext cx="369517" cy="375660"/>
            <a:chOff x="850092" y="3352934"/>
            <a:chExt cx="369517" cy="375660"/>
          </a:xfrm>
        </p:grpSpPr>
        <p:sp>
          <p:nvSpPr>
            <p:cNvPr id="12964" name="Google Shape;12964;p10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0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0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10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10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105"/>
          <p:cNvGrpSpPr/>
          <p:nvPr/>
        </p:nvGrpSpPr>
        <p:grpSpPr>
          <a:xfrm>
            <a:off x="1314678" y="3183967"/>
            <a:ext cx="334666" cy="365348"/>
            <a:chOff x="1314678" y="3358217"/>
            <a:chExt cx="334666" cy="365348"/>
          </a:xfrm>
        </p:grpSpPr>
        <p:sp>
          <p:nvSpPr>
            <p:cNvPr id="12970" name="Google Shape;12970;p10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0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0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10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10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105"/>
          <p:cNvGrpSpPr/>
          <p:nvPr/>
        </p:nvGrpSpPr>
        <p:grpSpPr>
          <a:xfrm>
            <a:off x="1748582" y="3198385"/>
            <a:ext cx="359269" cy="335780"/>
            <a:chOff x="1748582" y="3372635"/>
            <a:chExt cx="359269" cy="335780"/>
          </a:xfrm>
        </p:grpSpPr>
        <p:sp>
          <p:nvSpPr>
            <p:cNvPr id="12976" name="Google Shape;12976;p10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7" name="Google Shape;12977;p105"/>
            <p:cNvGrpSpPr/>
            <p:nvPr/>
          </p:nvGrpSpPr>
          <p:grpSpPr>
            <a:xfrm>
              <a:off x="1748582" y="3372635"/>
              <a:ext cx="333520" cy="335780"/>
              <a:chOff x="1748582" y="3372635"/>
              <a:chExt cx="333520" cy="335780"/>
            </a:xfrm>
          </p:grpSpPr>
          <p:sp>
            <p:nvSpPr>
              <p:cNvPr id="12978" name="Google Shape;12978;p10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0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0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81" name="Google Shape;12981;p105"/>
          <p:cNvGrpSpPr/>
          <p:nvPr/>
        </p:nvGrpSpPr>
        <p:grpSpPr>
          <a:xfrm>
            <a:off x="2640993" y="3183585"/>
            <a:ext cx="365348" cy="364966"/>
            <a:chOff x="2640993" y="3357835"/>
            <a:chExt cx="365348" cy="364966"/>
          </a:xfrm>
        </p:grpSpPr>
        <p:sp>
          <p:nvSpPr>
            <p:cNvPr id="12982" name="Google Shape;12982;p10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10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10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0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10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10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0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0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0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10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105"/>
          <p:cNvGrpSpPr/>
          <p:nvPr/>
        </p:nvGrpSpPr>
        <p:grpSpPr>
          <a:xfrm>
            <a:off x="4886264" y="3191924"/>
            <a:ext cx="350548" cy="350198"/>
            <a:chOff x="4886264" y="3366174"/>
            <a:chExt cx="350548" cy="350198"/>
          </a:xfrm>
        </p:grpSpPr>
        <p:sp>
          <p:nvSpPr>
            <p:cNvPr id="12993" name="Google Shape;12993;p10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0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10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10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0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0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10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10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0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10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10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0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0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105"/>
          <p:cNvGrpSpPr/>
          <p:nvPr/>
        </p:nvGrpSpPr>
        <p:grpSpPr>
          <a:xfrm>
            <a:off x="5331913" y="3239697"/>
            <a:ext cx="347143" cy="254684"/>
            <a:chOff x="5331913" y="3413947"/>
            <a:chExt cx="347143" cy="254684"/>
          </a:xfrm>
        </p:grpSpPr>
        <p:sp>
          <p:nvSpPr>
            <p:cNvPr id="13007" name="Google Shape;13007;p10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10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0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10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10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10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105"/>
          <p:cNvGrpSpPr/>
          <p:nvPr/>
        </p:nvGrpSpPr>
        <p:grpSpPr>
          <a:xfrm>
            <a:off x="5776798" y="3235528"/>
            <a:ext cx="346379" cy="264518"/>
            <a:chOff x="5776798" y="3409778"/>
            <a:chExt cx="346379" cy="264518"/>
          </a:xfrm>
        </p:grpSpPr>
        <p:sp>
          <p:nvSpPr>
            <p:cNvPr id="13014" name="Google Shape;13014;p10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10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0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10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10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0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105"/>
          <p:cNvGrpSpPr/>
          <p:nvPr/>
        </p:nvGrpSpPr>
        <p:grpSpPr>
          <a:xfrm>
            <a:off x="7108015" y="3222255"/>
            <a:ext cx="344883" cy="290299"/>
            <a:chOff x="7108015" y="3396505"/>
            <a:chExt cx="344883" cy="290299"/>
          </a:xfrm>
        </p:grpSpPr>
        <p:sp>
          <p:nvSpPr>
            <p:cNvPr id="13021" name="Google Shape;13021;p10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10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10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0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105"/>
          <p:cNvGrpSpPr/>
          <p:nvPr/>
        </p:nvGrpSpPr>
        <p:grpSpPr>
          <a:xfrm>
            <a:off x="7551754" y="3216558"/>
            <a:ext cx="344883" cy="301311"/>
            <a:chOff x="7551754" y="3390808"/>
            <a:chExt cx="344883" cy="301311"/>
          </a:xfrm>
        </p:grpSpPr>
        <p:sp>
          <p:nvSpPr>
            <p:cNvPr id="13026" name="Google Shape;13026;p10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10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10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0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0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0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0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10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10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0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10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105"/>
          <p:cNvGrpSpPr/>
          <p:nvPr/>
        </p:nvGrpSpPr>
        <p:grpSpPr>
          <a:xfrm>
            <a:off x="6707084" y="3213153"/>
            <a:ext cx="261145" cy="308504"/>
            <a:chOff x="6707084" y="3387403"/>
            <a:chExt cx="261145" cy="308504"/>
          </a:xfrm>
        </p:grpSpPr>
        <p:sp>
          <p:nvSpPr>
            <p:cNvPr id="13038" name="Google Shape;13038;p10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10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10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0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2" name="Google Shape;13042;p105"/>
          <p:cNvGrpSpPr/>
          <p:nvPr/>
        </p:nvGrpSpPr>
        <p:grpSpPr>
          <a:xfrm>
            <a:off x="848978" y="4123387"/>
            <a:ext cx="377824" cy="324418"/>
            <a:chOff x="848978" y="4297637"/>
            <a:chExt cx="377824" cy="324418"/>
          </a:xfrm>
        </p:grpSpPr>
        <p:sp>
          <p:nvSpPr>
            <p:cNvPr id="13043" name="Google Shape;13043;p10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10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105"/>
          <p:cNvGrpSpPr/>
          <p:nvPr/>
        </p:nvGrpSpPr>
        <p:grpSpPr>
          <a:xfrm>
            <a:off x="1754279" y="4112343"/>
            <a:ext cx="351439" cy="345965"/>
            <a:chOff x="1754279" y="4286593"/>
            <a:chExt cx="351439" cy="345965"/>
          </a:xfrm>
        </p:grpSpPr>
        <p:sp>
          <p:nvSpPr>
            <p:cNvPr id="13046" name="Google Shape;13046;p10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10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0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0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0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105"/>
          <p:cNvGrpSpPr/>
          <p:nvPr/>
        </p:nvGrpSpPr>
        <p:grpSpPr>
          <a:xfrm>
            <a:off x="3996113" y="4116926"/>
            <a:ext cx="336512" cy="335048"/>
            <a:chOff x="3996113" y="4291176"/>
            <a:chExt cx="336512" cy="335048"/>
          </a:xfrm>
        </p:grpSpPr>
        <p:sp>
          <p:nvSpPr>
            <p:cNvPr id="13052" name="Google Shape;13052;p10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10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10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5" name="Google Shape;13055;p10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6" name="Google Shape;13056;p105"/>
          <p:cNvGrpSpPr/>
          <p:nvPr/>
        </p:nvGrpSpPr>
        <p:grpSpPr>
          <a:xfrm>
            <a:off x="2179081" y="4111261"/>
            <a:ext cx="397525" cy="348670"/>
            <a:chOff x="2179081" y="4285511"/>
            <a:chExt cx="397525" cy="348670"/>
          </a:xfrm>
        </p:grpSpPr>
        <p:sp>
          <p:nvSpPr>
            <p:cNvPr id="13057" name="Google Shape;13057;p10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10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105"/>
          <p:cNvGrpSpPr/>
          <p:nvPr/>
        </p:nvGrpSpPr>
        <p:grpSpPr>
          <a:xfrm>
            <a:off x="3584201" y="4120746"/>
            <a:ext cx="267574" cy="329415"/>
            <a:chOff x="3584201" y="4294996"/>
            <a:chExt cx="267574" cy="329415"/>
          </a:xfrm>
        </p:grpSpPr>
        <p:sp>
          <p:nvSpPr>
            <p:cNvPr id="13060" name="Google Shape;13060;p10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10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0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0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105"/>
          <p:cNvGrpSpPr/>
          <p:nvPr/>
        </p:nvGrpSpPr>
        <p:grpSpPr>
          <a:xfrm>
            <a:off x="3082855" y="4121478"/>
            <a:ext cx="375946" cy="327823"/>
            <a:chOff x="3082855" y="4295728"/>
            <a:chExt cx="375946" cy="327823"/>
          </a:xfrm>
        </p:grpSpPr>
        <p:sp>
          <p:nvSpPr>
            <p:cNvPr id="13065" name="Google Shape;13065;p10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0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10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10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0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10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10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0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0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0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10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105"/>
          <p:cNvGrpSpPr/>
          <p:nvPr/>
        </p:nvGrpSpPr>
        <p:grpSpPr>
          <a:xfrm>
            <a:off x="2749016" y="4116926"/>
            <a:ext cx="150831" cy="336926"/>
            <a:chOff x="2749016" y="4291176"/>
            <a:chExt cx="150831" cy="336926"/>
          </a:xfrm>
        </p:grpSpPr>
        <p:sp>
          <p:nvSpPr>
            <p:cNvPr id="13077" name="Google Shape;13077;p10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10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0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10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105"/>
          <p:cNvGrpSpPr/>
          <p:nvPr/>
        </p:nvGrpSpPr>
        <p:grpSpPr>
          <a:xfrm>
            <a:off x="7127716" y="4105182"/>
            <a:ext cx="248254" cy="361942"/>
            <a:chOff x="7127716" y="4279432"/>
            <a:chExt cx="248254" cy="361942"/>
          </a:xfrm>
        </p:grpSpPr>
        <p:sp>
          <p:nvSpPr>
            <p:cNvPr id="13082" name="Google Shape;13082;p10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0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0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10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10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0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10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10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0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1" name="Google Shape;13091;p105"/>
          <p:cNvGrpSpPr/>
          <p:nvPr/>
        </p:nvGrpSpPr>
        <p:grpSpPr>
          <a:xfrm>
            <a:off x="7565408" y="4105182"/>
            <a:ext cx="248255" cy="361942"/>
            <a:chOff x="7565408" y="4279432"/>
            <a:chExt cx="248255" cy="361942"/>
          </a:xfrm>
        </p:grpSpPr>
        <p:sp>
          <p:nvSpPr>
            <p:cNvPr id="13092" name="Google Shape;13092;p10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10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0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0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0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10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10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0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105"/>
          <p:cNvGrpSpPr/>
          <p:nvPr/>
        </p:nvGrpSpPr>
        <p:grpSpPr>
          <a:xfrm>
            <a:off x="6264109" y="4105182"/>
            <a:ext cx="225498" cy="361560"/>
            <a:chOff x="6264109" y="4279432"/>
            <a:chExt cx="225498" cy="361560"/>
          </a:xfrm>
        </p:grpSpPr>
        <p:sp>
          <p:nvSpPr>
            <p:cNvPr id="13101" name="Google Shape;13101;p10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10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105"/>
          <p:cNvGrpSpPr/>
          <p:nvPr/>
        </p:nvGrpSpPr>
        <p:grpSpPr>
          <a:xfrm>
            <a:off x="7929578" y="4110115"/>
            <a:ext cx="395266" cy="351312"/>
            <a:chOff x="7929578" y="4284365"/>
            <a:chExt cx="395266" cy="351312"/>
          </a:xfrm>
        </p:grpSpPr>
        <p:sp>
          <p:nvSpPr>
            <p:cNvPr id="13104" name="Google Shape;13104;p10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10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0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10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105"/>
          <p:cNvGrpSpPr/>
          <p:nvPr/>
        </p:nvGrpSpPr>
        <p:grpSpPr>
          <a:xfrm>
            <a:off x="6595502" y="4149527"/>
            <a:ext cx="426315" cy="332826"/>
            <a:chOff x="6639652" y="4323777"/>
            <a:chExt cx="426315" cy="332826"/>
          </a:xfrm>
        </p:grpSpPr>
        <p:sp>
          <p:nvSpPr>
            <p:cNvPr id="13109" name="Google Shape;13109;p10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0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10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10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0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0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10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10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0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0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105"/>
          <p:cNvGrpSpPr/>
          <p:nvPr/>
        </p:nvGrpSpPr>
        <p:grpSpPr>
          <a:xfrm>
            <a:off x="5357662" y="4123387"/>
            <a:ext cx="287275" cy="326296"/>
            <a:chOff x="5357662" y="4297637"/>
            <a:chExt cx="287275" cy="326296"/>
          </a:xfrm>
        </p:grpSpPr>
        <p:sp>
          <p:nvSpPr>
            <p:cNvPr id="13120" name="Google Shape;13120;p10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0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0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0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10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105"/>
          <p:cNvGrpSpPr/>
          <p:nvPr/>
        </p:nvGrpSpPr>
        <p:grpSpPr>
          <a:xfrm>
            <a:off x="5774124" y="4120300"/>
            <a:ext cx="331611" cy="331674"/>
            <a:chOff x="5774124" y="4294550"/>
            <a:chExt cx="331611" cy="331674"/>
          </a:xfrm>
        </p:grpSpPr>
        <p:sp>
          <p:nvSpPr>
            <p:cNvPr id="13126" name="Google Shape;13126;p10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0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105"/>
          <p:cNvGrpSpPr/>
          <p:nvPr/>
        </p:nvGrpSpPr>
        <p:grpSpPr>
          <a:xfrm>
            <a:off x="4890434" y="4113139"/>
            <a:ext cx="345997" cy="346029"/>
            <a:chOff x="4890434" y="4287389"/>
            <a:chExt cx="345997" cy="346029"/>
          </a:xfrm>
        </p:grpSpPr>
        <p:sp>
          <p:nvSpPr>
            <p:cNvPr id="13129" name="Google Shape;13129;p10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0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0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10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10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10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10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105"/>
          <p:cNvGrpSpPr/>
          <p:nvPr/>
        </p:nvGrpSpPr>
        <p:grpSpPr>
          <a:xfrm>
            <a:off x="2165809" y="3636809"/>
            <a:ext cx="422542" cy="342973"/>
            <a:chOff x="2165809" y="3811059"/>
            <a:chExt cx="422542" cy="342973"/>
          </a:xfrm>
        </p:grpSpPr>
        <p:sp>
          <p:nvSpPr>
            <p:cNvPr id="13137" name="Google Shape;13137;p10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10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10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10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0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0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0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10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10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0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0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0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0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10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10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0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0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10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5" name="Google Shape;13155;p10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6" name="Google Shape;13156;p105"/>
          <p:cNvGrpSpPr/>
          <p:nvPr/>
        </p:nvGrpSpPr>
        <p:grpSpPr>
          <a:xfrm>
            <a:off x="903530" y="3631875"/>
            <a:ext cx="264550" cy="353222"/>
            <a:chOff x="903530" y="3806125"/>
            <a:chExt cx="264550" cy="353222"/>
          </a:xfrm>
        </p:grpSpPr>
        <p:sp>
          <p:nvSpPr>
            <p:cNvPr id="13157" name="Google Shape;13157;p10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10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10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0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105"/>
          <p:cNvGrpSpPr/>
          <p:nvPr/>
        </p:nvGrpSpPr>
        <p:grpSpPr>
          <a:xfrm>
            <a:off x="2611458" y="3642124"/>
            <a:ext cx="426329" cy="332375"/>
            <a:chOff x="2611458" y="3816374"/>
            <a:chExt cx="426329" cy="332375"/>
          </a:xfrm>
        </p:grpSpPr>
        <p:sp>
          <p:nvSpPr>
            <p:cNvPr id="13162" name="Google Shape;13162;p10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10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10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10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10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0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0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0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0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0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2" name="Google Shape;13172;p10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3" name="Google Shape;13173;p105"/>
          <p:cNvGrpSpPr/>
          <p:nvPr/>
        </p:nvGrpSpPr>
        <p:grpSpPr>
          <a:xfrm>
            <a:off x="4019984" y="3631143"/>
            <a:ext cx="293704" cy="353954"/>
            <a:chOff x="4019984" y="3805393"/>
            <a:chExt cx="293704" cy="353954"/>
          </a:xfrm>
        </p:grpSpPr>
        <p:sp>
          <p:nvSpPr>
            <p:cNvPr id="13174" name="Google Shape;13174;p10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0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105"/>
          <p:cNvGrpSpPr/>
          <p:nvPr/>
        </p:nvGrpSpPr>
        <p:grpSpPr>
          <a:xfrm>
            <a:off x="8006505" y="3215794"/>
            <a:ext cx="323654" cy="303189"/>
            <a:chOff x="8006505" y="3390044"/>
            <a:chExt cx="323654" cy="303189"/>
          </a:xfrm>
        </p:grpSpPr>
        <p:sp>
          <p:nvSpPr>
            <p:cNvPr id="13177" name="Google Shape;13177;p10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0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0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0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10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0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105"/>
          <p:cNvGrpSpPr/>
          <p:nvPr/>
        </p:nvGrpSpPr>
        <p:grpSpPr>
          <a:xfrm>
            <a:off x="1299146" y="3632257"/>
            <a:ext cx="367990" cy="351312"/>
            <a:chOff x="1299146" y="3806507"/>
            <a:chExt cx="367990" cy="351312"/>
          </a:xfrm>
        </p:grpSpPr>
        <p:sp>
          <p:nvSpPr>
            <p:cNvPr id="13184" name="Google Shape;13184;p10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10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6" name="Google Shape;13186;p10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7" name="Google Shape;13187;p105"/>
          <p:cNvGrpSpPr/>
          <p:nvPr/>
        </p:nvGrpSpPr>
        <p:grpSpPr>
          <a:xfrm>
            <a:off x="3095745" y="3631143"/>
            <a:ext cx="352840" cy="354717"/>
            <a:chOff x="3095745" y="3805393"/>
            <a:chExt cx="352840" cy="354717"/>
          </a:xfrm>
        </p:grpSpPr>
        <p:sp>
          <p:nvSpPr>
            <p:cNvPr id="13188" name="Google Shape;13188;p10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0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10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10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0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0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05"/>
          <p:cNvGrpSpPr/>
          <p:nvPr/>
        </p:nvGrpSpPr>
        <p:grpSpPr>
          <a:xfrm>
            <a:off x="7550258" y="3658420"/>
            <a:ext cx="371395" cy="301279"/>
            <a:chOff x="7550258" y="3832670"/>
            <a:chExt cx="371395" cy="301279"/>
          </a:xfrm>
        </p:grpSpPr>
        <p:sp>
          <p:nvSpPr>
            <p:cNvPr id="13195" name="Google Shape;13195;p10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0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0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10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10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0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0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10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10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0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0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0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0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0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0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10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10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0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3" name="Google Shape;13213;p10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4" name="Google Shape;13214;p105"/>
          <p:cNvGrpSpPr/>
          <p:nvPr/>
        </p:nvGrpSpPr>
        <p:grpSpPr>
          <a:xfrm>
            <a:off x="6659725" y="3633785"/>
            <a:ext cx="367608" cy="350548"/>
            <a:chOff x="6659725" y="3808035"/>
            <a:chExt cx="367608" cy="350548"/>
          </a:xfrm>
        </p:grpSpPr>
        <p:sp>
          <p:nvSpPr>
            <p:cNvPr id="13215" name="Google Shape;13215;p10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0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7" name="Google Shape;13217;p105"/>
          <p:cNvGrpSpPr/>
          <p:nvPr/>
        </p:nvGrpSpPr>
        <p:grpSpPr>
          <a:xfrm>
            <a:off x="6219391" y="3642506"/>
            <a:ext cx="356627" cy="334252"/>
            <a:chOff x="6219391" y="3816756"/>
            <a:chExt cx="356627" cy="334252"/>
          </a:xfrm>
        </p:grpSpPr>
        <p:sp>
          <p:nvSpPr>
            <p:cNvPr id="13218" name="Google Shape;13218;p10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10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0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0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105"/>
          <p:cNvGrpSpPr/>
          <p:nvPr/>
        </p:nvGrpSpPr>
        <p:grpSpPr>
          <a:xfrm>
            <a:off x="5778676" y="3652722"/>
            <a:ext cx="349052" cy="313055"/>
            <a:chOff x="5778676" y="3826972"/>
            <a:chExt cx="349052" cy="313055"/>
          </a:xfrm>
        </p:grpSpPr>
        <p:sp>
          <p:nvSpPr>
            <p:cNvPr id="13223" name="Google Shape;13223;p10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0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0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0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0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105"/>
          <p:cNvGrpSpPr/>
          <p:nvPr/>
        </p:nvGrpSpPr>
        <p:grpSpPr>
          <a:xfrm>
            <a:off x="5355784" y="3660297"/>
            <a:ext cx="299019" cy="297905"/>
            <a:chOff x="5355784" y="3834547"/>
            <a:chExt cx="299019" cy="297905"/>
          </a:xfrm>
        </p:grpSpPr>
        <p:sp>
          <p:nvSpPr>
            <p:cNvPr id="13229" name="Google Shape;13229;p10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10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0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10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105"/>
          <p:cNvGrpSpPr/>
          <p:nvPr/>
        </p:nvGrpSpPr>
        <p:grpSpPr>
          <a:xfrm>
            <a:off x="8036455" y="3633021"/>
            <a:ext cx="292176" cy="353985"/>
            <a:chOff x="8036455" y="3807271"/>
            <a:chExt cx="292176" cy="353985"/>
          </a:xfrm>
        </p:grpSpPr>
        <p:sp>
          <p:nvSpPr>
            <p:cNvPr id="13234" name="Google Shape;13234;p10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0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105"/>
          <p:cNvGrpSpPr/>
          <p:nvPr/>
        </p:nvGrpSpPr>
        <p:grpSpPr>
          <a:xfrm>
            <a:off x="4874902" y="3634549"/>
            <a:ext cx="345615" cy="350835"/>
            <a:chOff x="4874902" y="3808799"/>
            <a:chExt cx="345615" cy="350835"/>
          </a:xfrm>
        </p:grpSpPr>
        <p:sp>
          <p:nvSpPr>
            <p:cNvPr id="13237" name="Google Shape;13237;p10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0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0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0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10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10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0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0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0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0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10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10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0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0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10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10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0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4" name="Google Shape;13254;p10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255" name="Google Shape;13255;p10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59"/>
        <p:cNvGrpSpPr/>
        <p:nvPr/>
      </p:nvGrpSpPr>
      <p:grpSpPr>
        <a:xfrm>
          <a:off x="0" y="0"/>
          <a:ext cx="0" cy="0"/>
          <a:chOff x="0" y="0"/>
          <a:chExt cx="0" cy="0"/>
        </a:xfrm>
      </p:grpSpPr>
      <p:grpSp>
        <p:nvGrpSpPr>
          <p:cNvPr id="13260" name="Google Shape;13260;p106"/>
          <p:cNvGrpSpPr/>
          <p:nvPr/>
        </p:nvGrpSpPr>
        <p:grpSpPr>
          <a:xfrm>
            <a:off x="2704005" y="4083381"/>
            <a:ext cx="342144" cy="362704"/>
            <a:chOff x="2704005" y="4258781"/>
            <a:chExt cx="342144" cy="362704"/>
          </a:xfrm>
        </p:grpSpPr>
        <p:sp>
          <p:nvSpPr>
            <p:cNvPr id="13261" name="Google Shape;13261;p10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10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0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0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0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0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0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106"/>
          <p:cNvGrpSpPr/>
          <p:nvPr/>
        </p:nvGrpSpPr>
        <p:grpSpPr>
          <a:xfrm>
            <a:off x="2157462" y="4083096"/>
            <a:ext cx="347435" cy="363370"/>
            <a:chOff x="2157462" y="4258496"/>
            <a:chExt cx="347435" cy="363370"/>
          </a:xfrm>
        </p:grpSpPr>
        <p:sp>
          <p:nvSpPr>
            <p:cNvPr id="13269" name="Google Shape;13269;p10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0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0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106"/>
          <p:cNvGrpSpPr/>
          <p:nvPr/>
        </p:nvGrpSpPr>
        <p:grpSpPr>
          <a:xfrm>
            <a:off x="4010963" y="3588381"/>
            <a:ext cx="343665" cy="363211"/>
            <a:chOff x="4010963" y="3763781"/>
            <a:chExt cx="343665" cy="363211"/>
          </a:xfrm>
        </p:grpSpPr>
        <p:sp>
          <p:nvSpPr>
            <p:cNvPr id="13273" name="Google Shape;13273;p10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10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0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0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0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106"/>
          <p:cNvGrpSpPr/>
          <p:nvPr/>
        </p:nvGrpSpPr>
        <p:grpSpPr>
          <a:xfrm>
            <a:off x="2214042" y="3635109"/>
            <a:ext cx="368153" cy="311193"/>
            <a:chOff x="2214042" y="3810509"/>
            <a:chExt cx="368153" cy="311193"/>
          </a:xfrm>
        </p:grpSpPr>
        <p:sp>
          <p:nvSpPr>
            <p:cNvPr id="13279" name="Google Shape;13279;p10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0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1" name="Google Shape;13281;p106"/>
          <p:cNvGrpSpPr/>
          <p:nvPr/>
        </p:nvGrpSpPr>
        <p:grpSpPr>
          <a:xfrm>
            <a:off x="1768938" y="3606819"/>
            <a:ext cx="367805" cy="367773"/>
            <a:chOff x="1768938" y="3782219"/>
            <a:chExt cx="367805" cy="367773"/>
          </a:xfrm>
        </p:grpSpPr>
        <p:sp>
          <p:nvSpPr>
            <p:cNvPr id="13282" name="Google Shape;13282;p10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10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10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0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0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106"/>
          <p:cNvGrpSpPr/>
          <p:nvPr/>
        </p:nvGrpSpPr>
        <p:grpSpPr>
          <a:xfrm>
            <a:off x="2681385" y="3623039"/>
            <a:ext cx="325544" cy="327413"/>
            <a:chOff x="2681385" y="3798439"/>
            <a:chExt cx="325544" cy="327413"/>
          </a:xfrm>
        </p:grpSpPr>
        <p:sp>
          <p:nvSpPr>
            <p:cNvPr id="13288" name="Google Shape;13288;p10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0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10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10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0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0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0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106"/>
          <p:cNvGrpSpPr/>
          <p:nvPr/>
        </p:nvGrpSpPr>
        <p:grpSpPr>
          <a:xfrm>
            <a:off x="6243928" y="4088102"/>
            <a:ext cx="274254" cy="350824"/>
            <a:chOff x="6243928" y="4263502"/>
            <a:chExt cx="274254" cy="350824"/>
          </a:xfrm>
        </p:grpSpPr>
        <p:sp>
          <p:nvSpPr>
            <p:cNvPr id="13296" name="Google Shape;13296;p10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10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0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0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0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0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0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0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106"/>
          <p:cNvGrpSpPr/>
          <p:nvPr/>
        </p:nvGrpSpPr>
        <p:grpSpPr>
          <a:xfrm>
            <a:off x="3560600" y="3587938"/>
            <a:ext cx="352345" cy="363655"/>
            <a:chOff x="3560600" y="3763338"/>
            <a:chExt cx="352345" cy="363655"/>
          </a:xfrm>
        </p:grpSpPr>
        <p:sp>
          <p:nvSpPr>
            <p:cNvPr id="13305" name="Google Shape;13305;p10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10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0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106"/>
          <p:cNvGrpSpPr/>
          <p:nvPr/>
        </p:nvGrpSpPr>
        <p:grpSpPr>
          <a:xfrm>
            <a:off x="5790556" y="4085852"/>
            <a:ext cx="279513" cy="356083"/>
            <a:chOff x="5790556" y="4261252"/>
            <a:chExt cx="279513" cy="356083"/>
          </a:xfrm>
        </p:grpSpPr>
        <p:sp>
          <p:nvSpPr>
            <p:cNvPr id="13309" name="Google Shape;13309;p10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10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10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0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0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0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0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106"/>
          <p:cNvGrpSpPr/>
          <p:nvPr/>
        </p:nvGrpSpPr>
        <p:grpSpPr>
          <a:xfrm>
            <a:off x="5341333" y="4085852"/>
            <a:ext cx="278752" cy="356463"/>
            <a:chOff x="5341333" y="4261252"/>
            <a:chExt cx="278752" cy="356463"/>
          </a:xfrm>
        </p:grpSpPr>
        <p:sp>
          <p:nvSpPr>
            <p:cNvPr id="13317" name="Google Shape;13317;p10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10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10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0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0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10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10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24" name="Google Shape;13324;p10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5" name="Google Shape;13325;p106"/>
          <p:cNvGrpSpPr/>
          <p:nvPr/>
        </p:nvGrpSpPr>
        <p:grpSpPr>
          <a:xfrm>
            <a:off x="3103646" y="3590676"/>
            <a:ext cx="360233" cy="362451"/>
            <a:chOff x="3107608" y="3763401"/>
            <a:chExt cx="360233" cy="362451"/>
          </a:xfrm>
        </p:grpSpPr>
        <p:sp>
          <p:nvSpPr>
            <p:cNvPr id="13326" name="Google Shape;13326;p10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10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0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106"/>
          <p:cNvGrpSpPr/>
          <p:nvPr/>
        </p:nvGrpSpPr>
        <p:grpSpPr>
          <a:xfrm>
            <a:off x="889343" y="3625827"/>
            <a:ext cx="351585" cy="339705"/>
            <a:chOff x="889343" y="3801227"/>
            <a:chExt cx="351585" cy="339705"/>
          </a:xfrm>
        </p:grpSpPr>
        <p:sp>
          <p:nvSpPr>
            <p:cNvPr id="13330" name="Google Shape;13330;p10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0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0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0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0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106"/>
          <p:cNvGrpSpPr/>
          <p:nvPr/>
        </p:nvGrpSpPr>
        <p:grpSpPr>
          <a:xfrm>
            <a:off x="4896609" y="4085472"/>
            <a:ext cx="278784" cy="355323"/>
            <a:chOff x="4896609" y="4260872"/>
            <a:chExt cx="278784" cy="355323"/>
          </a:xfrm>
        </p:grpSpPr>
        <p:sp>
          <p:nvSpPr>
            <p:cNvPr id="13336" name="Google Shape;13336;p10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0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0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10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10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0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106"/>
          <p:cNvGrpSpPr/>
          <p:nvPr/>
        </p:nvGrpSpPr>
        <p:grpSpPr>
          <a:xfrm>
            <a:off x="7598438" y="4090731"/>
            <a:ext cx="260283" cy="345914"/>
            <a:chOff x="7598438" y="4266131"/>
            <a:chExt cx="260283" cy="345914"/>
          </a:xfrm>
        </p:grpSpPr>
        <p:sp>
          <p:nvSpPr>
            <p:cNvPr id="13343" name="Google Shape;13343;p10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0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10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10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0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0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0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106"/>
          <p:cNvGrpSpPr/>
          <p:nvPr/>
        </p:nvGrpSpPr>
        <p:grpSpPr>
          <a:xfrm>
            <a:off x="1767069" y="3184746"/>
            <a:ext cx="286324" cy="348163"/>
            <a:chOff x="1767069" y="3360146"/>
            <a:chExt cx="286324" cy="348163"/>
          </a:xfrm>
        </p:grpSpPr>
        <p:sp>
          <p:nvSpPr>
            <p:cNvPr id="13351" name="Google Shape;13351;p10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10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10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0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0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0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0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106"/>
          <p:cNvGrpSpPr/>
          <p:nvPr/>
        </p:nvGrpSpPr>
        <p:grpSpPr>
          <a:xfrm>
            <a:off x="7149944" y="4090731"/>
            <a:ext cx="260283" cy="345914"/>
            <a:chOff x="7149944" y="4266131"/>
            <a:chExt cx="260283" cy="345914"/>
          </a:xfrm>
        </p:grpSpPr>
        <p:sp>
          <p:nvSpPr>
            <p:cNvPr id="13359" name="Google Shape;13359;p10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10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10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0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0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0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106"/>
          <p:cNvGrpSpPr/>
          <p:nvPr/>
        </p:nvGrpSpPr>
        <p:grpSpPr>
          <a:xfrm>
            <a:off x="6695051" y="4083951"/>
            <a:ext cx="270104" cy="360233"/>
            <a:chOff x="6695051" y="4259351"/>
            <a:chExt cx="270104" cy="360233"/>
          </a:xfrm>
        </p:grpSpPr>
        <p:sp>
          <p:nvSpPr>
            <p:cNvPr id="13366" name="Google Shape;13366;p10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10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0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0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106"/>
          <p:cNvGrpSpPr/>
          <p:nvPr/>
        </p:nvGrpSpPr>
        <p:grpSpPr>
          <a:xfrm>
            <a:off x="8047661" y="4082051"/>
            <a:ext cx="277263" cy="362514"/>
            <a:chOff x="8047661" y="4257451"/>
            <a:chExt cx="277263" cy="362514"/>
          </a:xfrm>
        </p:grpSpPr>
        <p:sp>
          <p:nvSpPr>
            <p:cNvPr id="13371" name="Google Shape;13371;p10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0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10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10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106"/>
          <p:cNvGrpSpPr/>
          <p:nvPr/>
        </p:nvGrpSpPr>
        <p:grpSpPr>
          <a:xfrm>
            <a:off x="6248078" y="3609068"/>
            <a:ext cx="277263" cy="356115"/>
            <a:chOff x="6248078" y="3784468"/>
            <a:chExt cx="277263" cy="356115"/>
          </a:xfrm>
        </p:grpSpPr>
        <p:sp>
          <p:nvSpPr>
            <p:cNvPr id="13376" name="Google Shape;13376;p10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10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10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0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0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1" name="Google Shape;13381;p106"/>
          <p:cNvGrpSpPr/>
          <p:nvPr/>
        </p:nvGrpSpPr>
        <p:grpSpPr>
          <a:xfrm>
            <a:off x="5800725" y="3610589"/>
            <a:ext cx="277644" cy="354594"/>
            <a:chOff x="5800725" y="3785989"/>
            <a:chExt cx="277644" cy="354594"/>
          </a:xfrm>
        </p:grpSpPr>
        <p:sp>
          <p:nvSpPr>
            <p:cNvPr id="13382" name="Google Shape;13382;p10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10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10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0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0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0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0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106"/>
          <p:cNvGrpSpPr/>
          <p:nvPr/>
        </p:nvGrpSpPr>
        <p:grpSpPr>
          <a:xfrm>
            <a:off x="2206122" y="3185348"/>
            <a:ext cx="308183" cy="347561"/>
            <a:chOff x="2206122" y="3360748"/>
            <a:chExt cx="308183" cy="347561"/>
          </a:xfrm>
        </p:grpSpPr>
        <p:sp>
          <p:nvSpPr>
            <p:cNvPr id="13390" name="Google Shape;13390;p10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0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0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0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10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5" name="Google Shape;13395;p106"/>
          <p:cNvGrpSpPr/>
          <p:nvPr/>
        </p:nvGrpSpPr>
        <p:grpSpPr>
          <a:xfrm>
            <a:off x="5353403" y="3610209"/>
            <a:ext cx="277992" cy="354974"/>
            <a:chOff x="5353403" y="3785609"/>
            <a:chExt cx="277992" cy="354974"/>
          </a:xfrm>
        </p:grpSpPr>
        <p:sp>
          <p:nvSpPr>
            <p:cNvPr id="13396" name="Google Shape;13396;p10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0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10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10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0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0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106"/>
          <p:cNvGrpSpPr/>
          <p:nvPr/>
        </p:nvGrpSpPr>
        <p:grpSpPr>
          <a:xfrm>
            <a:off x="4896229" y="3610589"/>
            <a:ext cx="278784" cy="354594"/>
            <a:chOff x="4896229" y="3785989"/>
            <a:chExt cx="278784" cy="354594"/>
          </a:xfrm>
        </p:grpSpPr>
        <p:sp>
          <p:nvSpPr>
            <p:cNvPr id="13403" name="Google Shape;13403;p10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0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10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10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10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0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106"/>
          <p:cNvGrpSpPr/>
          <p:nvPr/>
        </p:nvGrpSpPr>
        <p:grpSpPr>
          <a:xfrm>
            <a:off x="7592387" y="3612458"/>
            <a:ext cx="273874" cy="351204"/>
            <a:chOff x="7592387" y="3787858"/>
            <a:chExt cx="273874" cy="351204"/>
          </a:xfrm>
        </p:grpSpPr>
        <p:sp>
          <p:nvSpPr>
            <p:cNvPr id="13410" name="Google Shape;13410;p10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10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10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0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106"/>
          <p:cNvGrpSpPr/>
          <p:nvPr/>
        </p:nvGrpSpPr>
        <p:grpSpPr>
          <a:xfrm>
            <a:off x="7145794" y="3612458"/>
            <a:ext cx="274254" cy="350444"/>
            <a:chOff x="7145794" y="3787858"/>
            <a:chExt cx="274254" cy="350444"/>
          </a:xfrm>
        </p:grpSpPr>
        <p:sp>
          <p:nvSpPr>
            <p:cNvPr id="13415" name="Google Shape;13415;p10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10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0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0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10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10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106"/>
          <p:cNvGrpSpPr/>
          <p:nvPr/>
        </p:nvGrpSpPr>
        <p:grpSpPr>
          <a:xfrm>
            <a:off x="8054060" y="3611698"/>
            <a:ext cx="266334" cy="353834"/>
            <a:chOff x="8054060" y="3787098"/>
            <a:chExt cx="266334" cy="353834"/>
          </a:xfrm>
        </p:grpSpPr>
        <p:sp>
          <p:nvSpPr>
            <p:cNvPr id="13422" name="Google Shape;13422;p10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0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10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10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106"/>
          <p:cNvGrpSpPr/>
          <p:nvPr/>
        </p:nvGrpSpPr>
        <p:grpSpPr>
          <a:xfrm>
            <a:off x="6702211" y="3607199"/>
            <a:ext cx="270104" cy="361754"/>
            <a:chOff x="6702211" y="3782599"/>
            <a:chExt cx="270104" cy="361754"/>
          </a:xfrm>
        </p:grpSpPr>
        <p:sp>
          <p:nvSpPr>
            <p:cNvPr id="13427" name="Google Shape;13427;p10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10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10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10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10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106"/>
          <p:cNvGrpSpPr/>
          <p:nvPr/>
        </p:nvGrpSpPr>
        <p:grpSpPr>
          <a:xfrm>
            <a:off x="3516886" y="3263327"/>
            <a:ext cx="391854" cy="269922"/>
            <a:chOff x="3516850" y="3406526"/>
            <a:chExt cx="369674" cy="254644"/>
          </a:xfrm>
        </p:grpSpPr>
        <p:sp>
          <p:nvSpPr>
            <p:cNvPr id="13433" name="Google Shape;13433;p10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0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10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10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106"/>
          <p:cNvGrpSpPr/>
          <p:nvPr/>
        </p:nvGrpSpPr>
        <p:grpSpPr>
          <a:xfrm>
            <a:off x="1310655" y="3185127"/>
            <a:ext cx="306314" cy="347403"/>
            <a:chOff x="1310655" y="3360527"/>
            <a:chExt cx="306314" cy="347403"/>
          </a:xfrm>
        </p:grpSpPr>
        <p:sp>
          <p:nvSpPr>
            <p:cNvPr id="13438" name="Google Shape;13438;p10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0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0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10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10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106"/>
          <p:cNvGrpSpPr/>
          <p:nvPr/>
        </p:nvGrpSpPr>
        <p:grpSpPr>
          <a:xfrm>
            <a:off x="3119678" y="3184746"/>
            <a:ext cx="269343" cy="348543"/>
            <a:chOff x="3119678" y="3360146"/>
            <a:chExt cx="269343" cy="348543"/>
          </a:xfrm>
        </p:grpSpPr>
        <p:sp>
          <p:nvSpPr>
            <p:cNvPr id="13444" name="Google Shape;13444;p10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10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0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0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0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0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0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106"/>
          <p:cNvGrpSpPr/>
          <p:nvPr/>
        </p:nvGrpSpPr>
        <p:grpSpPr>
          <a:xfrm>
            <a:off x="3967213" y="3181547"/>
            <a:ext cx="368185" cy="354753"/>
            <a:chOff x="3967213" y="3356947"/>
            <a:chExt cx="368185" cy="354753"/>
          </a:xfrm>
        </p:grpSpPr>
        <p:sp>
          <p:nvSpPr>
            <p:cNvPr id="13452" name="Google Shape;13452;p10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10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0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0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0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106"/>
          <p:cNvGrpSpPr/>
          <p:nvPr/>
        </p:nvGrpSpPr>
        <p:grpSpPr>
          <a:xfrm>
            <a:off x="871254" y="3184746"/>
            <a:ext cx="285183" cy="347023"/>
            <a:chOff x="871254" y="3360146"/>
            <a:chExt cx="285183" cy="347023"/>
          </a:xfrm>
        </p:grpSpPr>
        <p:sp>
          <p:nvSpPr>
            <p:cNvPr id="13458" name="Google Shape;13458;p10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10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0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0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106"/>
          <p:cNvGrpSpPr/>
          <p:nvPr/>
        </p:nvGrpSpPr>
        <p:grpSpPr>
          <a:xfrm>
            <a:off x="2665165" y="3184746"/>
            <a:ext cx="281794" cy="349684"/>
            <a:chOff x="2665165" y="3360146"/>
            <a:chExt cx="281794" cy="349684"/>
          </a:xfrm>
        </p:grpSpPr>
        <p:sp>
          <p:nvSpPr>
            <p:cNvPr id="13463" name="Google Shape;13463;p10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10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0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0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0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106"/>
          <p:cNvGrpSpPr/>
          <p:nvPr/>
        </p:nvGrpSpPr>
        <p:grpSpPr>
          <a:xfrm>
            <a:off x="7156344" y="3172296"/>
            <a:ext cx="264465" cy="353074"/>
            <a:chOff x="7156344" y="3347696"/>
            <a:chExt cx="264465" cy="353074"/>
          </a:xfrm>
        </p:grpSpPr>
        <p:sp>
          <p:nvSpPr>
            <p:cNvPr id="13469" name="Google Shape;13469;p10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0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0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0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0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106"/>
          <p:cNvGrpSpPr/>
          <p:nvPr/>
        </p:nvGrpSpPr>
        <p:grpSpPr>
          <a:xfrm>
            <a:off x="6703732" y="3171536"/>
            <a:ext cx="264813" cy="352693"/>
            <a:chOff x="6703732" y="3346936"/>
            <a:chExt cx="264813" cy="352693"/>
          </a:xfrm>
        </p:grpSpPr>
        <p:sp>
          <p:nvSpPr>
            <p:cNvPr id="13475" name="Google Shape;13475;p10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0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0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0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10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0" name="Google Shape;13480;p106"/>
          <p:cNvGrpSpPr/>
          <p:nvPr/>
        </p:nvGrpSpPr>
        <p:grpSpPr>
          <a:xfrm>
            <a:off x="6252228" y="3171536"/>
            <a:ext cx="265193" cy="352693"/>
            <a:chOff x="6252228" y="3346936"/>
            <a:chExt cx="265193" cy="352693"/>
          </a:xfrm>
        </p:grpSpPr>
        <p:sp>
          <p:nvSpPr>
            <p:cNvPr id="13481" name="Google Shape;13481;p10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10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0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4" name="Google Shape;13484;p106"/>
          <p:cNvGrpSpPr/>
          <p:nvPr/>
        </p:nvGrpSpPr>
        <p:grpSpPr>
          <a:xfrm>
            <a:off x="5801105" y="3172296"/>
            <a:ext cx="264813" cy="351933"/>
            <a:chOff x="5801105" y="3347696"/>
            <a:chExt cx="264813" cy="351933"/>
          </a:xfrm>
        </p:grpSpPr>
        <p:sp>
          <p:nvSpPr>
            <p:cNvPr id="13485" name="Google Shape;13485;p10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10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0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0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106"/>
          <p:cNvGrpSpPr/>
          <p:nvPr/>
        </p:nvGrpSpPr>
        <p:grpSpPr>
          <a:xfrm>
            <a:off x="5349253" y="3171536"/>
            <a:ext cx="265922" cy="352693"/>
            <a:chOff x="5349253" y="3346936"/>
            <a:chExt cx="265922" cy="352693"/>
          </a:xfrm>
        </p:grpSpPr>
        <p:sp>
          <p:nvSpPr>
            <p:cNvPr id="13490" name="Google Shape;13490;p10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0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0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0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0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0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106"/>
          <p:cNvGrpSpPr/>
          <p:nvPr/>
        </p:nvGrpSpPr>
        <p:grpSpPr>
          <a:xfrm>
            <a:off x="4907159" y="3171536"/>
            <a:ext cx="264845" cy="354214"/>
            <a:chOff x="4907159" y="3346936"/>
            <a:chExt cx="264845" cy="354214"/>
          </a:xfrm>
        </p:grpSpPr>
        <p:sp>
          <p:nvSpPr>
            <p:cNvPr id="13497" name="Google Shape;13497;p10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0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106"/>
          <p:cNvGrpSpPr/>
          <p:nvPr/>
        </p:nvGrpSpPr>
        <p:grpSpPr>
          <a:xfrm>
            <a:off x="8048421" y="3159086"/>
            <a:ext cx="276503" cy="369674"/>
            <a:chOff x="8048421" y="3334486"/>
            <a:chExt cx="276503" cy="369674"/>
          </a:xfrm>
        </p:grpSpPr>
        <p:sp>
          <p:nvSpPr>
            <p:cNvPr id="13500" name="Google Shape;13500;p10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0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10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10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0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0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106"/>
          <p:cNvGrpSpPr/>
          <p:nvPr/>
        </p:nvGrpSpPr>
        <p:grpSpPr>
          <a:xfrm>
            <a:off x="7575787" y="3154555"/>
            <a:ext cx="295384" cy="376834"/>
            <a:chOff x="7575787" y="3329955"/>
            <a:chExt cx="295384" cy="376834"/>
          </a:xfrm>
        </p:grpSpPr>
        <p:sp>
          <p:nvSpPr>
            <p:cNvPr id="13507" name="Google Shape;13507;p10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10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10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0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0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0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106"/>
          <p:cNvGrpSpPr/>
          <p:nvPr/>
        </p:nvGrpSpPr>
        <p:grpSpPr>
          <a:xfrm>
            <a:off x="864062" y="2709103"/>
            <a:ext cx="264084" cy="347783"/>
            <a:chOff x="864062" y="2884503"/>
            <a:chExt cx="264084" cy="347783"/>
          </a:xfrm>
        </p:grpSpPr>
        <p:sp>
          <p:nvSpPr>
            <p:cNvPr id="13514" name="Google Shape;13514;p10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10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0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0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10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0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0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10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10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0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106"/>
          <p:cNvGrpSpPr/>
          <p:nvPr/>
        </p:nvGrpSpPr>
        <p:grpSpPr>
          <a:xfrm>
            <a:off x="3978523" y="2709261"/>
            <a:ext cx="348955" cy="346516"/>
            <a:chOff x="3978523" y="2884661"/>
            <a:chExt cx="348955" cy="346516"/>
          </a:xfrm>
        </p:grpSpPr>
        <p:sp>
          <p:nvSpPr>
            <p:cNvPr id="13525" name="Google Shape;13525;p10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10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10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0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0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10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10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10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106"/>
          <p:cNvGrpSpPr/>
          <p:nvPr/>
        </p:nvGrpSpPr>
        <p:grpSpPr>
          <a:xfrm>
            <a:off x="3527780" y="2709863"/>
            <a:ext cx="347435" cy="345534"/>
            <a:chOff x="3527780" y="2885263"/>
            <a:chExt cx="347435" cy="345534"/>
          </a:xfrm>
        </p:grpSpPr>
        <p:sp>
          <p:nvSpPr>
            <p:cNvPr id="13534" name="Google Shape;13534;p10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0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10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10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0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0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0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10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10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0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10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0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0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0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0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0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0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10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10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0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0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0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0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106"/>
          <p:cNvGrpSpPr/>
          <p:nvPr/>
        </p:nvGrpSpPr>
        <p:grpSpPr>
          <a:xfrm>
            <a:off x="2239671" y="2709103"/>
            <a:ext cx="218053" cy="348543"/>
            <a:chOff x="2239671" y="2884503"/>
            <a:chExt cx="218053" cy="348543"/>
          </a:xfrm>
        </p:grpSpPr>
        <p:sp>
          <p:nvSpPr>
            <p:cNvPr id="13558" name="Google Shape;13558;p10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10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10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10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0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106"/>
          <p:cNvGrpSpPr/>
          <p:nvPr/>
        </p:nvGrpSpPr>
        <p:grpSpPr>
          <a:xfrm>
            <a:off x="2691555" y="2709103"/>
            <a:ext cx="215044" cy="348924"/>
            <a:chOff x="2691555" y="2884503"/>
            <a:chExt cx="215044" cy="348924"/>
          </a:xfrm>
        </p:grpSpPr>
        <p:sp>
          <p:nvSpPr>
            <p:cNvPr id="13564" name="Google Shape;13564;p10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0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0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106"/>
          <p:cNvGrpSpPr/>
          <p:nvPr/>
        </p:nvGrpSpPr>
        <p:grpSpPr>
          <a:xfrm>
            <a:off x="1770459" y="2709103"/>
            <a:ext cx="254644" cy="348828"/>
            <a:chOff x="1770459" y="2884503"/>
            <a:chExt cx="254644" cy="348828"/>
          </a:xfrm>
        </p:grpSpPr>
        <p:sp>
          <p:nvSpPr>
            <p:cNvPr id="13568" name="Google Shape;13568;p10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0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0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0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0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0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0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0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106"/>
          <p:cNvGrpSpPr/>
          <p:nvPr/>
        </p:nvGrpSpPr>
        <p:grpSpPr>
          <a:xfrm>
            <a:off x="1317466" y="2709483"/>
            <a:ext cx="258382" cy="348543"/>
            <a:chOff x="1317466" y="2884883"/>
            <a:chExt cx="258382" cy="348543"/>
          </a:xfrm>
        </p:grpSpPr>
        <p:sp>
          <p:nvSpPr>
            <p:cNvPr id="13577" name="Google Shape;13577;p10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10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0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0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10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10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0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0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106"/>
          <p:cNvGrpSpPr/>
          <p:nvPr/>
        </p:nvGrpSpPr>
        <p:grpSpPr>
          <a:xfrm>
            <a:off x="3121167" y="2709483"/>
            <a:ext cx="258414" cy="348543"/>
            <a:chOff x="3121167" y="2884883"/>
            <a:chExt cx="258414" cy="348543"/>
          </a:xfrm>
        </p:grpSpPr>
        <p:sp>
          <p:nvSpPr>
            <p:cNvPr id="13586" name="Google Shape;13586;p10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0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0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10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10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0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0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0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106"/>
          <p:cNvGrpSpPr/>
          <p:nvPr/>
        </p:nvGrpSpPr>
        <p:grpSpPr>
          <a:xfrm>
            <a:off x="4899999" y="2706695"/>
            <a:ext cx="271244" cy="346801"/>
            <a:chOff x="4899999" y="2882095"/>
            <a:chExt cx="271244" cy="346801"/>
          </a:xfrm>
        </p:grpSpPr>
        <p:sp>
          <p:nvSpPr>
            <p:cNvPr id="13595" name="Google Shape;13595;p10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10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0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0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0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0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0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10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10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0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106"/>
          <p:cNvGrpSpPr/>
          <p:nvPr/>
        </p:nvGrpSpPr>
        <p:grpSpPr>
          <a:xfrm>
            <a:off x="7162775" y="2705713"/>
            <a:ext cx="259523" cy="346294"/>
            <a:chOff x="7162775" y="2881113"/>
            <a:chExt cx="259523" cy="346294"/>
          </a:xfrm>
        </p:grpSpPr>
        <p:sp>
          <p:nvSpPr>
            <p:cNvPr id="13606" name="Google Shape;13606;p10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10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10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0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0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0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106"/>
          <p:cNvGrpSpPr/>
          <p:nvPr/>
        </p:nvGrpSpPr>
        <p:grpSpPr>
          <a:xfrm>
            <a:off x="6709751" y="2706442"/>
            <a:ext cx="261075" cy="347815"/>
            <a:chOff x="6709751" y="2881842"/>
            <a:chExt cx="261075" cy="347815"/>
          </a:xfrm>
        </p:grpSpPr>
        <p:sp>
          <p:nvSpPr>
            <p:cNvPr id="13613" name="Google Shape;13613;p10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0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0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0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0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0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106"/>
          <p:cNvGrpSpPr/>
          <p:nvPr/>
        </p:nvGrpSpPr>
        <p:grpSpPr>
          <a:xfrm>
            <a:off x="5807156" y="2705713"/>
            <a:ext cx="261043" cy="348163"/>
            <a:chOff x="5807156" y="2881113"/>
            <a:chExt cx="261043" cy="348163"/>
          </a:xfrm>
        </p:grpSpPr>
        <p:sp>
          <p:nvSpPr>
            <p:cNvPr id="13620" name="Google Shape;13620;p10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10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0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0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0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106"/>
          <p:cNvGrpSpPr/>
          <p:nvPr/>
        </p:nvGrpSpPr>
        <p:grpSpPr>
          <a:xfrm>
            <a:off x="5355653" y="2706093"/>
            <a:ext cx="262184" cy="346643"/>
            <a:chOff x="5355653" y="2881493"/>
            <a:chExt cx="262184" cy="346643"/>
          </a:xfrm>
        </p:grpSpPr>
        <p:sp>
          <p:nvSpPr>
            <p:cNvPr id="13626" name="Google Shape;13626;p10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10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0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0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0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106"/>
          <p:cNvGrpSpPr/>
          <p:nvPr/>
        </p:nvGrpSpPr>
        <p:grpSpPr>
          <a:xfrm>
            <a:off x="8055961" y="2706442"/>
            <a:ext cx="260283" cy="345914"/>
            <a:chOff x="8055961" y="2881842"/>
            <a:chExt cx="260283" cy="345914"/>
          </a:xfrm>
        </p:grpSpPr>
        <p:sp>
          <p:nvSpPr>
            <p:cNvPr id="13632" name="Google Shape;13632;p10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10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0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0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106"/>
          <p:cNvGrpSpPr/>
          <p:nvPr/>
        </p:nvGrpSpPr>
        <p:grpSpPr>
          <a:xfrm>
            <a:off x="7609368" y="2718512"/>
            <a:ext cx="264813" cy="353105"/>
            <a:chOff x="7609368" y="2893912"/>
            <a:chExt cx="264813" cy="353105"/>
          </a:xfrm>
        </p:grpSpPr>
        <p:sp>
          <p:nvSpPr>
            <p:cNvPr id="13637" name="Google Shape;13637;p10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10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10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0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0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0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106"/>
          <p:cNvGrpSpPr/>
          <p:nvPr/>
        </p:nvGrpSpPr>
        <p:grpSpPr>
          <a:xfrm>
            <a:off x="6248458" y="2694372"/>
            <a:ext cx="270864" cy="360645"/>
            <a:chOff x="6248458" y="2869772"/>
            <a:chExt cx="270864" cy="360645"/>
          </a:xfrm>
        </p:grpSpPr>
        <p:sp>
          <p:nvSpPr>
            <p:cNvPr id="13644" name="Google Shape;13644;p10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10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0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0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0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106"/>
          <p:cNvGrpSpPr/>
          <p:nvPr/>
        </p:nvGrpSpPr>
        <p:grpSpPr>
          <a:xfrm>
            <a:off x="3075928" y="2270398"/>
            <a:ext cx="363243" cy="300675"/>
            <a:chOff x="3075928" y="2445798"/>
            <a:chExt cx="363243" cy="300675"/>
          </a:xfrm>
        </p:grpSpPr>
        <p:sp>
          <p:nvSpPr>
            <p:cNvPr id="13650" name="Google Shape;13650;p10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0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0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0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0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0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10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10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0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0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0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106"/>
          <p:cNvGrpSpPr/>
          <p:nvPr/>
        </p:nvGrpSpPr>
        <p:grpSpPr>
          <a:xfrm>
            <a:off x="2633105" y="2256459"/>
            <a:ext cx="363243" cy="328585"/>
            <a:chOff x="2633105" y="2431859"/>
            <a:chExt cx="363243" cy="328585"/>
          </a:xfrm>
        </p:grpSpPr>
        <p:sp>
          <p:nvSpPr>
            <p:cNvPr id="13662" name="Google Shape;13662;p10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0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0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10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10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0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0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0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106"/>
          <p:cNvGrpSpPr/>
          <p:nvPr/>
        </p:nvGrpSpPr>
        <p:grpSpPr>
          <a:xfrm>
            <a:off x="2189142" y="2245910"/>
            <a:ext cx="365904" cy="350064"/>
            <a:chOff x="2189142" y="2421310"/>
            <a:chExt cx="365904" cy="350064"/>
          </a:xfrm>
        </p:grpSpPr>
        <p:sp>
          <p:nvSpPr>
            <p:cNvPr id="13671" name="Google Shape;13671;p10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0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0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10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0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0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0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0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0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0" name="Google Shape;13680;p10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1" name="Google Shape;13681;p106"/>
          <p:cNvGrpSpPr/>
          <p:nvPr/>
        </p:nvGrpSpPr>
        <p:grpSpPr>
          <a:xfrm>
            <a:off x="3961923" y="2310917"/>
            <a:ext cx="364415" cy="220936"/>
            <a:chOff x="3961923" y="2486317"/>
            <a:chExt cx="364415" cy="220936"/>
          </a:xfrm>
        </p:grpSpPr>
        <p:sp>
          <p:nvSpPr>
            <p:cNvPr id="13682" name="Google Shape;13682;p10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10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10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0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6" name="Google Shape;13686;p10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7" name="Google Shape;13687;p106"/>
          <p:cNvGrpSpPr/>
          <p:nvPr/>
        </p:nvGrpSpPr>
        <p:grpSpPr>
          <a:xfrm>
            <a:off x="1303876" y="2243977"/>
            <a:ext cx="363275" cy="354626"/>
            <a:chOff x="1303876" y="2419377"/>
            <a:chExt cx="363275" cy="354626"/>
          </a:xfrm>
        </p:grpSpPr>
        <p:sp>
          <p:nvSpPr>
            <p:cNvPr id="13688" name="Google Shape;13688;p10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10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0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10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10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10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0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10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106"/>
          <p:cNvGrpSpPr/>
          <p:nvPr/>
        </p:nvGrpSpPr>
        <p:grpSpPr>
          <a:xfrm>
            <a:off x="861053" y="2239510"/>
            <a:ext cx="362134" cy="363623"/>
            <a:chOff x="861053" y="2414910"/>
            <a:chExt cx="362134" cy="363623"/>
          </a:xfrm>
        </p:grpSpPr>
        <p:sp>
          <p:nvSpPr>
            <p:cNvPr id="13697" name="Google Shape;13697;p10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10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10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10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10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106"/>
          <p:cNvGrpSpPr/>
          <p:nvPr/>
        </p:nvGrpSpPr>
        <p:grpSpPr>
          <a:xfrm>
            <a:off x="7594288" y="2239859"/>
            <a:ext cx="279513" cy="355735"/>
            <a:chOff x="7594288" y="2415259"/>
            <a:chExt cx="279513" cy="355735"/>
          </a:xfrm>
        </p:grpSpPr>
        <p:sp>
          <p:nvSpPr>
            <p:cNvPr id="13703" name="Google Shape;13703;p10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0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0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0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0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0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106"/>
          <p:cNvGrpSpPr/>
          <p:nvPr/>
        </p:nvGrpSpPr>
        <p:grpSpPr>
          <a:xfrm>
            <a:off x="7145794" y="2240239"/>
            <a:ext cx="278784" cy="355735"/>
            <a:chOff x="7145794" y="2415639"/>
            <a:chExt cx="278784" cy="355735"/>
          </a:xfrm>
        </p:grpSpPr>
        <p:sp>
          <p:nvSpPr>
            <p:cNvPr id="13710" name="Google Shape;13710;p10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0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0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10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0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0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10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10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0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0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106"/>
          <p:cNvGrpSpPr/>
          <p:nvPr/>
        </p:nvGrpSpPr>
        <p:grpSpPr>
          <a:xfrm>
            <a:off x="6698441" y="2239130"/>
            <a:ext cx="277644" cy="357984"/>
            <a:chOff x="6698441" y="2414530"/>
            <a:chExt cx="277644" cy="357984"/>
          </a:xfrm>
        </p:grpSpPr>
        <p:sp>
          <p:nvSpPr>
            <p:cNvPr id="13721" name="Google Shape;13721;p10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0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0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0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0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0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106"/>
          <p:cNvGrpSpPr/>
          <p:nvPr/>
        </p:nvGrpSpPr>
        <p:grpSpPr>
          <a:xfrm>
            <a:off x="4897750" y="2240239"/>
            <a:ext cx="279513" cy="357255"/>
            <a:chOff x="4897750" y="2415639"/>
            <a:chExt cx="279513" cy="357255"/>
          </a:xfrm>
        </p:grpSpPr>
        <p:sp>
          <p:nvSpPr>
            <p:cNvPr id="13728" name="Google Shape;13728;p10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10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10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0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0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0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10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10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106"/>
          <p:cNvGrpSpPr/>
          <p:nvPr/>
        </p:nvGrpSpPr>
        <p:grpSpPr>
          <a:xfrm>
            <a:off x="5812066" y="2240619"/>
            <a:ext cx="264813" cy="353454"/>
            <a:chOff x="5812066" y="2416019"/>
            <a:chExt cx="264813" cy="353454"/>
          </a:xfrm>
        </p:grpSpPr>
        <p:sp>
          <p:nvSpPr>
            <p:cNvPr id="13737" name="Google Shape;13737;p10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0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0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0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10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10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0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106"/>
          <p:cNvGrpSpPr/>
          <p:nvPr/>
        </p:nvGrpSpPr>
        <p:grpSpPr>
          <a:xfrm>
            <a:off x="8054820" y="2240999"/>
            <a:ext cx="264433" cy="353454"/>
            <a:chOff x="8054820" y="2416399"/>
            <a:chExt cx="264433" cy="353454"/>
          </a:xfrm>
        </p:grpSpPr>
        <p:sp>
          <p:nvSpPr>
            <p:cNvPr id="13745" name="Google Shape;13745;p10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0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0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0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0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0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106"/>
          <p:cNvGrpSpPr/>
          <p:nvPr/>
        </p:nvGrpSpPr>
        <p:grpSpPr>
          <a:xfrm>
            <a:off x="5356413" y="2237990"/>
            <a:ext cx="271212" cy="361374"/>
            <a:chOff x="5356413" y="2413390"/>
            <a:chExt cx="271212" cy="361374"/>
          </a:xfrm>
        </p:grpSpPr>
        <p:sp>
          <p:nvSpPr>
            <p:cNvPr id="13752" name="Google Shape;13752;p10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0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0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0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0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106"/>
          <p:cNvGrpSpPr/>
          <p:nvPr/>
        </p:nvGrpSpPr>
        <p:grpSpPr>
          <a:xfrm>
            <a:off x="6255238" y="2236849"/>
            <a:ext cx="271244" cy="360994"/>
            <a:chOff x="6255238" y="2412249"/>
            <a:chExt cx="271244" cy="360994"/>
          </a:xfrm>
        </p:grpSpPr>
        <p:sp>
          <p:nvSpPr>
            <p:cNvPr id="13758" name="Google Shape;13758;p10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10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10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0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0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0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106"/>
          <p:cNvGrpSpPr/>
          <p:nvPr/>
        </p:nvGrpSpPr>
        <p:grpSpPr>
          <a:xfrm>
            <a:off x="2185372" y="1782399"/>
            <a:ext cx="366664" cy="366981"/>
            <a:chOff x="2185372" y="1957799"/>
            <a:chExt cx="366664" cy="366981"/>
          </a:xfrm>
        </p:grpSpPr>
        <p:sp>
          <p:nvSpPr>
            <p:cNvPr id="13765" name="Google Shape;13765;p10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0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10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10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0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0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0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0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106"/>
          <p:cNvGrpSpPr/>
          <p:nvPr/>
        </p:nvGrpSpPr>
        <p:grpSpPr>
          <a:xfrm>
            <a:off x="1737258" y="1812971"/>
            <a:ext cx="370814" cy="307359"/>
            <a:chOff x="1737258" y="1988371"/>
            <a:chExt cx="370814" cy="307359"/>
          </a:xfrm>
        </p:grpSpPr>
        <p:sp>
          <p:nvSpPr>
            <p:cNvPr id="13774" name="Google Shape;13774;p10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10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0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0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106"/>
          <p:cNvGrpSpPr/>
          <p:nvPr/>
        </p:nvGrpSpPr>
        <p:grpSpPr>
          <a:xfrm>
            <a:off x="848983" y="1814111"/>
            <a:ext cx="369294" cy="304350"/>
            <a:chOff x="848983" y="1989511"/>
            <a:chExt cx="369294" cy="304350"/>
          </a:xfrm>
        </p:grpSpPr>
        <p:sp>
          <p:nvSpPr>
            <p:cNvPr id="13779" name="Google Shape;13779;p10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0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0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0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10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106"/>
          <p:cNvGrpSpPr/>
          <p:nvPr/>
        </p:nvGrpSpPr>
        <p:grpSpPr>
          <a:xfrm>
            <a:off x="3074027" y="1808377"/>
            <a:ext cx="380604" cy="313854"/>
            <a:chOff x="3074027" y="1983777"/>
            <a:chExt cx="380604" cy="313854"/>
          </a:xfrm>
        </p:grpSpPr>
        <p:sp>
          <p:nvSpPr>
            <p:cNvPr id="13785" name="Google Shape;13785;p10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0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0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0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0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106"/>
          <p:cNvGrpSpPr/>
          <p:nvPr/>
        </p:nvGrpSpPr>
        <p:grpSpPr>
          <a:xfrm>
            <a:off x="3522521" y="1800457"/>
            <a:ext cx="367013" cy="331278"/>
            <a:chOff x="3522521" y="1975857"/>
            <a:chExt cx="367013" cy="331278"/>
          </a:xfrm>
        </p:grpSpPr>
        <p:sp>
          <p:nvSpPr>
            <p:cNvPr id="13791" name="Google Shape;13791;p10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10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10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0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0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0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0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106"/>
          <p:cNvGrpSpPr/>
          <p:nvPr/>
        </p:nvGrpSpPr>
        <p:grpSpPr>
          <a:xfrm>
            <a:off x="2630824" y="1801566"/>
            <a:ext cx="368185" cy="330454"/>
            <a:chOff x="2630824" y="1976966"/>
            <a:chExt cx="368185" cy="330454"/>
          </a:xfrm>
        </p:grpSpPr>
        <p:sp>
          <p:nvSpPr>
            <p:cNvPr id="13799" name="Google Shape;13799;p10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0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0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0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0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0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10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10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7" name="Google Shape;13807;p106"/>
          <p:cNvGrpSpPr/>
          <p:nvPr/>
        </p:nvGrpSpPr>
        <p:grpSpPr>
          <a:xfrm>
            <a:off x="1293706" y="1791016"/>
            <a:ext cx="369294" cy="350444"/>
            <a:chOff x="1293706" y="1966416"/>
            <a:chExt cx="369294" cy="350444"/>
          </a:xfrm>
        </p:grpSpPr>
        <p:sp>
          <p:nvSpPr>
            <p:cNvPr id="13808" name="Google Shape;13808;p10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0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10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10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0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0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0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0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106"/>
          <p:cNvGrpSpPr/>
          <p:nvPr/>
        </p:nvGrpSpPr>
        <p:grpSpPr>
          <a:xfrm>
            <a:off x="3967213" y="1800077"/>
            <a:ext cx="368185" cy="331816"/>
            <a:chOff x="3967213" y="1975477"/>
            <a:chExt cx="368185" cy="331816"/>
          </a:xfrm>
        </p:grpSpPr>
        <p:sp>
          <p:nvSpPr>
            <p:cNvPr id="13817" name="Google Shape;13817;p10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10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0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106"/>
          <p:cNvGrpSpPr/>
          <p:nvPr/>
        </p:nvGrpSpPr>
        <p:grpSpPr>
          <a:xfrm>
            <a:off x="8047661" y="1793646"/>
            <a:ext cx="279132" cy="356875"/>
            <a:chOff x="8047661" y="1969046"/>
            <a:chExt cx="279132" cy="356875"/>
          </a:xfrm>
        </p:grpSpPr>
        <p:sp>
          <p:nvSpPr>
            <p:cNvPr id="13821" name="Google Shape;13821;p10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0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0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0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106"/>
          <p:cNvGrpSpPr/>
          <p:nvPr/>
        </p:nvGrpSpPr>
        <p:grpSpPr>
          <a:xfrm>
            <a:off x="7596157" y="1792759"/>
            <a:ext cx="279544" cy="358142"/>
            <a:chOff x="7596157" y="1968159"/>
            <a:chExt cx="279544" cy="358142"/>
          </a:xfrm>
        </p:grpSpPr>
        <p:sp>
          <p:nvSpPr>
            <p:cNvPr id="13826" name="Google Shape;13826;p10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10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0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0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0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0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106"/>
          <p:cNvGrpSpPr/>
          <p:nvPr/>
        </p:nvGrpSpPr>
        <p:grpSpPr>
          <a:xfrm>
            <a:off x="7147315" y="1793646"/>
            <a:ext cx="279513" cy="357636"/>
            <a:chOff x="7147315" y="1969046"/>
            <a:chExt cx="279513" cy="357636"/>
          </a:xfrm>
        </p:grpSpPr>
        <p:sp>
          <p:nvSpPr>
            <p:cNvPr id="13833" name="Google Shape;13833;p10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10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10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0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0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0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10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106"/>
          <p:cNvGrpSpPr/>
          <p:nvPr/>
        </p:nvGrpSpPr>
        <p:grpSpPr>
          <a:xfrm>
            <a:off x="6697681" y="1792917"/>
            <a:ext cx="280305" cy="359093"/>
            <a:chOff x="6697681" y="1968317"/>
            <a:chExt cx="280305" cy="359093"/>
          </a:xfrm>
        </p:grpSpPr>
        <p:sp>
          <p:nvSpPr>
            <p:cNvPr id="13841" name="Google Shape;13841;p10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0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0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0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0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10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10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106"/>
          <p:cNvGrpSpPr/>
          <p:nvPr/>
        </p:nvGrpSpPr>
        <p:grpSpPr>
          <a:xfrm>
            <a:off x="6248839" y="1792537"/>
            <a:ext cx="280273" cy="358744"/>
            <a:chOff x="6248839" y="1967937"/>
            <a:chExt cx="280273" cy="358744"/>
          </a:xfrm>
        </p:grpSpPr>
        <p:sp>
          <p:nvSpPr>
            <p:cNvPr id="13849" name="Google Shape;13849;p10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10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10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0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0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0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106"/>
          <p:cNvGrpSpPr/>
          <p:nvPr/>
        </p:nvGrpSpPr>
        <p:grpSpPr>
          <a:xfrm>
            <a:off x="5801485" y="1793646"/>
            <a:ext cx="279164" cy="357794"/>
            <a:chOff x="5801485" y="1969046"/>
            <a:chExt cx="279164" cy="357794"/>
          </a:xfrm>
        </p:grpSpPr>
        <p:sp>
          <p:nvSpPr>
            <p:cNvPr id="13856" name="Google Shape;13856;p10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0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0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0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0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10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10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0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0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0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0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10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10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106"/>
          <p:cNvGrpSpPr/>
          <p:nvPr/>
        </p:nvGrpSpPr>
        <p:grpSpPr>
          <a:xfrm>
            <a:off x="5352643" y="1793646"/>
            <a:ext cx="278404" cy="358364"/>
            <a:chOff x="5352643" y="1969046"/>
            <a:chExt cx="278404" cy="358364"/>
          </a:xfrm>
        </p:grpSpPr>
        <p:sp>
          <p:nvSpPr>
            <p:cNvPr id="13870" name="Google Shape;13870;p10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0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0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10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106"/>
          <p:cNvGrpSpPr/>
          <p:nvPr/>
        </p:nvGrpSpPr>
        <p:grpSpPr>
          <a:xfrm>
            <a:off x="4897750" y="1792917"/>
            <a:ext cx="279132" cy="358364"/>
            <a:chOff x="4897750" y="1968317"/>
            <a:chExt cx="279132" cy="358364"/>
          </a:xfrm>
        </p:grpSpPr>
        <p:sp>
          <p:nvSpPr>
            <p:cNvPr id="13875" name="Google Shape;13875;p10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0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0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0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0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0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0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0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0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10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10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0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0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10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9" name="Google Shape;13889;p106"/>
          <p:cNvGrpSpPr/>
          <p:nvPr/>
        </p:nvGrpSpPr>
        <p:grpSpPr>
          <a:xfrm>
            <a:off x="1767449" y="1337644"/>
            <a:ext cx="324403" cy="347783"/>
            <a:chOff x="1767449" y="1513044"/>
            <a:chExt cx="324403" cy="347783"/>
          </a:xfrm>
        </p:grpSpPr>
        <p:sp>
          <p:nvSpPr>
            <p:cNvPr id="13890" name="Google Shape;13890;p10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0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0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0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10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10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0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0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0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106"/>
          <p:cNvGrpSpPr/>
          <p:nvPr/>
        </p:nvGrpSpPr>
        <p:grpSpPr>
          <a:xfrm>
            <a:off x="4007193" y="1337327"/>
            <a:ext cx="320633" cy="348100"/>
            <a:chOff x="4007193" y="1512727"/>
            <a:chExt cx="320633" cy="348100"/>
          </a:xfrm>
        </p:grpSpPr>
        <p:sp>
          <p:nvSpPr>
            <p:cNvPr id="13900" name="Google Shape;13900;p10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0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0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10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10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106"/>
          <p:cNvGrpSpPr/>
          <p:nvPr/>
        </p:nvGrpSpPr>
        <p:grpSpPr>
          <a:xfrm>
            <a:off x="3530425" y="1333347"/>
            <a:ext cx="368175" cy="344594"/>
            <a:chOff x="3530425" y="1508747"/>
            <a:chExt cx="368175" cy="344594"/>
          </a:xfrm>
        </p:grpSpPr>
        <p:sp>
          <p:nvSpPr>
            <p:cNvPr id="13906" name="Google Shape;13906;p10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0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0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0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106"/>
          <p:cNvGrpSpPr/>
          <p:nvPr/>
        </p:nvGrpSpPr>
        <p:grpSpPr>
          <a:xfrm>
            <a:off x="3127598" y="1337834"/>
            <a:ext cx="289714" cy="347593"/>
            <a:chOff x="3127598" y="1513234"/>
            <a:chExt cx="289714" cy="347593"/>
          </a:xfrm>
        </p:grpSpPr>
        <p:sp>
          <p:nvSpPr>
            <p:cNvPr id="13911" name="Google Shape;13911;p10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10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0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0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0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106"/>
          <p:cNvGrpSpPr/>
          <p:nvPr/>
        </p:nvGrpSpPr>
        <p:grpSpPr>
          <a:xfrm>
            <a:off x="2662884" y="1337644"/>
            <a:ext cx="322914" cy="348543"/>
            <a:chOff x="2662884" y="1513044"/>
            <a:chExt cx="322914" cy="348543"/>
          </a:xfrm>
        </p:grpSpPr>
        <p:sp>
          <p:nvSpPr>
            <p:cNvPr id="13917" name="Google Shape;13917;p10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0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10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10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0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0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10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10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10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0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7" name="Google Shape;13927;p106"/>
          <p:cNvGrpSpPr/>
          <p:nvPr/>
        </p:nvGrpSpPr>
        <p:grpSpPr>
          <a:xfrm>
            <a:off x="2232511" y="1337359"/>
            <a:ext cx="299534" cy="348068"/>
            <a:chOff x="2232511" y="1512759"/>
            <a:chExt cx="299534" cy="348068"/>
          </a:xfrm>
        </p:grpSpPr>
        <p:sp>
          <p:nvSpPr>
            <p:cNvPr id="13928" name="Google Shape;13928;p10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10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10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0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10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10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0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0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0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0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0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106"/>
          <p:cNvGrpSpPr/>
          <p:nvPr/>
        </p:nvGrpSpPr>
        <p:grpSpPr>
          <a:xfrm>
            <a:off x="1331406" y="1337961"/>
            <a:ext cx="301784" cy="348607"/>
            <a:chOff x="1331406" y="1513361"/>
            <a:chExt cx="301784" cy="348607"/>
          </a:xfrm>
        </p:grpSpPr>
        <p:sp>
          <p:nvSpPr>
            <p:cNvPr id="13940" name="Google Shape;13940;p10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0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0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0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106"/>
          <p:cNvGrpSpPr/>
          <p:nvPr/>
        </p:nvGrpSpPr>
        <p:grpSpPr>
          <a:xfrm>
            <a:off x="7144274" y="1324814"/>
            <a:ext cx="282174" cy="355735"/>
            <a:chOff x="7144274" y="1500214"/>
            <a:chExt cx="282174" cy="355735"/>
          </a:xfrm>
        </p:grpSpPr>
        <p:sp>
          <p:nvSpPr>
            <p:cNvPr id="13945" name="Google Shape;13945;p10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0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0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10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10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0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106"/>
          <p:cNvGrpSpPr/>
          <p:nvPr/>
        </p:nvGrpSpPr>
        <p:grpSpPr>
          <a:xfrm>
            <a:off x="6685262" y="1324814"/>
            <a:ext cx="289682" cy="354594"/>
            <a:chOff x="6685262" y="1500214"/>
            <a:chExt cx="289682" cy="354594"/>
          </a:xfrm>
        </p:grpSpPr>
        <p:sp>
          <p:nvSpPr>
            <p:cNvPr id="13952" name="Google Shape;13952;p10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0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10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10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106"/>
          <p:cNvGrpSpPr/>
          <p:nvPr/>
        </p:nvGrpSpPr>
        <p:grpSpPr>
          <a:xfrm>
            <a:off x="6200938" y="1325194"/>
            <a:ext cx="322154" cy="355355"/>
            <a:chOff x="6200938" y="1500594"/>
            <a:chExt cx="322154" cy="355355"/>
          </a:xfrm>
        </p:grpSpPr>
        <p:sp>
          <p:nvSpPr>
            <p:cNvPr id="13957" name="Google Shape;13957;p10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0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0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0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0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106"/>
          <p:cNvGrpSpPr/>
          <p:nvPr/>
        </p:nvGrpSpPr>
        <p:grpSpPr>
          <a:xfrm>
            <a:off x="5289631" y="1324814"/>
            <a:ext cx="332355" cy="354974"/>
            <a:chOff x="5289631" y="1500214"/>
            <a:chExt cx="332355" cy="354974"/>
          </a:xfrm>
        </p:grpSpPr>
        <p:sp>
          <p:nvSpPr>
            <p:cNvPr id="13963" name="Google Shape;13963;p10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10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10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0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0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0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106"/>
          <p:cNvGrpSpPr/>
          <p:nvPr/>
        </p:nvGrpSpPr>
        <p:grpSpPr>
          <a:xfrm>
            <a:off x="5748295" y="1324433"/>
            <a:ext cx="323294" cy="356115"/>
            <a:chOff x="5748295" y="1499833"/>
            <a:chExt cx="323294" cy="356115"/>
          </a:xfrm>
        </p:grpSpPr>
        <p:sp>
          <p:nvSpPr>
            <p:cNvPr id="13970" name="Google Shape;13970;p10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0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0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0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0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0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10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106"/>
          <p:cNvGrpSpPr/>
          <p:nvPr/>
        </p:nvGrpSpPr>
        <p:grpSpPr>
          <a:xfrm>
            <a:off x="8047661" y="1325637"/>
            <a:ext cx="278404" cy="355260"/>
            <a:chOff x="8047661" y="1501037"/>
            <a:chExt cx="278404" cy="355260"/>
          </a:xfrm>
        </p:grpSpPr>
        <p:sp>
          <p:nvSpPr>
            <p:cNvPr id="13978" name="Google Shape;13978;p10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0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0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10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106"/>
          <p:cNvGrpSpPr/>
          <p:nvPr/>
        </p:nvGrpSpPr>
        <p:grpSpPr>
          <a:xfrm>
            <a:off x="4903389" y="1324814"/>
            <a:ext cx="267854" cy="355735"/>
            <a:chOff x="4903389" y="1500214"/>
            <a:chExt cx="267854" cy="355735"/>
          </a:xfrm>
        </p:grpSpPr>
        <p:sp>
          <p:nvSpPr>
            <p:cNvPr id="13983" name="Google Shape;13983;p10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0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0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10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0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106"/>
          <p:cNvGrpSpPr/>
          <p:nvPr/>
        </p:nvGrpSpPr>
        <p:grpSpPr>
          <a:xfrm>
            <a:off x="7613518" y="1325954"/>
            <a:ext cx="264433" cy="353074"/>
            <a:chOff x="7613518" y="1501354"/>
            <a:chExt cx="264433" cy="353074"/>
          </a:xfrm>
        </p:grpSpPr>
        <p:sp>
          <p:nvSpPr>
            <p:cNvPr id="13989" name="Google Shape;13989;p10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0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0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10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10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0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5" name="Google Shape;13995;p10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996" name="Google Shape;13996;p10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00"/>
        <p:cNvGrpSpPr/>
        <p:nvPr/>
      </p:nvGrpSpPr>
      <p:grpSpPr>
        <a:xfrm>
          <a:off x="0" y="0"/>
          <a:ext cx="0" cy="0"/>
          <a:chOff x="0" y="0"/>
          <a:chExt cx="0" cy="0"/>
        </a:xfrm>
      </p:grpSpPr>
      <p:grpSp>
        <p:nvGrpSpPr>
          <p:cNvPr id="14001" name="Google Shape;14001;p107"/>
          <p:cNvGrpSpPr/>
          <p:nvPr/>
        </p:nvGrpSpPr>
        <p:grpSpPr>
          <a:xfrm>
            <a:off x="1757085" y="1325225"/>
            <a:ext cx="371069" cy="359396"/>
            <a:chOff x="1757085" y="1500675"/>
            <a:chExt cx="371069" cy="359396"/>
          </a:xfrm>
        </p:grpSpPr>
        <p:sp>
          <p:nvSpPr>
            <p:cNvPr id="14002" name="Google Shape;14002;p10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0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0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10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10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0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10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10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0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0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0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0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0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10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10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10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0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10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0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0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0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0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0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0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0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10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10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0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0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107"/>
          <p:cNvGrpSpPr/>
          <p:nvPr/>
        </p:nvGrpSpPr>
        <p:grpSpPr>
          <a:xfrm>
            <a:off x="2774209" y="1779241"/>
            <a:ext cx="116693" cy="374186"/>
            <a:chOff x="2774209" y="1954691"/>
            <a:chExt cx="116693" cy="374186"/>
          </a:xfrm>
        </p:grpSpPr>
        <p:sp>
          <p:nvSpPr>
            <p:cNvPr id="14032" name="Google Shape;14032;p10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0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107"/>
          <p:cNvGrpSpPr/>
          <p:nvPr/>
        </p:nvGrpSpPr>
        <p:grpSpPr>
          <a:xfrm>
            <a:off x="4017435" y="1324462"/>
            <a:ext cx="315092" cy="359397"/>
            <a:chOff x="4017435" y="1499912"/>
            <a:chExt cx="315092" cy="359397"/>
          </a:xfrm>
        </p:grpSpPr>
        <p:sp>
          <p:nvSpPr>
            <p:cNvPr id="14035" name="Google Shape;14035;p10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0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107"/>
          <p:cNvGrpSpPr/>
          <p:nvPr/>
        </p:nvGrpSpPr>
        <p:grpSpPr>
          <a:xfrm>
            <a:off x="3963652" y="1824309"/>
            <a:ext cx="374154" cy="284050"/>
            <a:chOff x="3963652" y="1999759"/>
            <a:chExt cx="374154" cy="284050"/>
          </a:xfrm>
        </p:grpSpPr>
        <p:sp>
          <p:nvSpPr>
            <p:cNvPr id="14038" name="Google Shape;14038;p10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0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0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107"/>
          <p:cNvGrpSpPr/>
          <p:nvPr/>
        </p:nvGrpSpPr>
        <p:grpSpPr>
          <a:xfrm>
            <a:off x="1777536" y="1839416"/>
            <a:ext cx="376444" cy="253772"/>
            <a:chOff x="1777536" y="2014866"/>
            <a:chExt cx="376444" cy="253772"/>
          </a:xfrm>
        </p:grpSpPr>
        <p:sp>
          <p:nvSpPr>
            <p:cNvPr id="14042" name="Google Shape;14042;p10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10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0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0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0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107"/>
          <p:cNvGrpSpPr/>
          <p:nvPr/>
        </p:nvGrpSpPr>
        <p:grpSpPr>
          <a:xfrm>
            <a:off x="1309875" y="1881876"/>
            <a:ext cx="374154" cy="169680"/>
            <a:chOff x="1309875" y="2057326"/>
            <a:chExt cx="374154" cy="169680"/>
          </a:xfrm>
        </p:grpSpPr>
        <p:sp>
          <p:nvSpPr>
            <p:cNvPr id="14048" name="Google Shape;14048;p10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10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10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10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10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10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10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10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10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0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0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9" name="Google Shape;14059;p10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0" name="Google Shape;14060;p107"/>
          <p:cNvGrpSpPr/>
          <p:nvPr/>
        </p:nvGrpSpPr>
        <p:grpSpPr>
          <a:xfrm>
            <a:off x="2347450" y="1779114"/>
            <a:ext cx="113639" cy="373168"/>
            <a:chOff x="2347450" y="1954564"/>
            <a:chExt cx="113639" cy="373168"/>
          </a:xfrm>
        </p:grpSpPr>
        <p:sp>
          <p:nvSpPr>
            <p:cNvPr id="14061" name="Google Shape;14061;p10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0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3" name="Google Shape;14063;p10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4" name="Google Shape;14064;p107"/>
          <p:cNvGrpSpPr/>
          <p:nvPr/>
        </p:nvGrpSpPr>
        <p:grpSpPr>
          <a:xfrm>
            <a:off x="3110102" y="1324430"/>
            <a:ext cx="330613" cy="358379"/>
            <a:chOff x="3110102" y="1499880"/>
            <a:chExt cx="330613" cy="358379"/>
          </a:xfrm>
        </p:grpSpPr>
        <p:sp>
          <p:nvSpPr>
            <p:cNvPr id="14065" name="Google Shape;14065;p10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0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10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10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0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0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0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2" name="Google Shape;14072;p10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3" name="Google Shape;14073;p107"/>
          <p:cNvGrpSpPr/>
          <p:nvPr/>
        </p:nvGrpSpPr>
        <p:grpSpPr>
          <a:xfrm>
            <a:off x="3485575" y="1824309"/>
            <a:ext cx="373772" cy="284050"/>
            <a:chOff x="3531200" y="1999759"/>
            <a:chExt cx="373772" cy="284050"/>
          </a:xfrm>
        </p:grpSpPr>
        <p:sp>
          <p:nvSpPr>
            <p:cNvPr id="14074" name="Google Shape;14074;p10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0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0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0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107"/>
          <p:cNvGrpSpPr/>
          <p:nvPr/>
        </p:nvGrpSpPr>
        <p:grpSpPr>
          <a:xfrm>
            <a:off x="2667058" y="1324843"/>
            <a:ext cx="330231" cy="359015"/>
            <a:chOff x="2667058" y="1500293"/>
            <a:chExt cx="330231" cy="359015"/>
          </a:xfrm>
        </p:grpSpPr>
        <p:sp>
          <p:nvSpPr>
            <p:cNvPr id="14079" name="Google Shape;14079;p10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10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0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0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0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10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10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0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0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10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10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10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0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0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0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0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0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0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107"/>
          <p:cNvGrpSpPr/>
          <p:nvPr/>
        </p:nvGrpSpPr>
        <p:grpSpPr>
          <a:xfrm>
            <a:off x="3567553" y="1324462"/>
            <a:ext cx="320022" cy="359778"/>
            <a:chOff x="3567553" y="1499912"/>
            <a:chExt cx="320022" cy="359778"/>
          </a:xfrm>
        </p:grpSpPr>
        <p:sp>
          <p:nvSpPr>
            <p:cNvPr id="14098" name="Google Shape;14098;p10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10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0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0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0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0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107"/>
          <p:cNvGrpSpPr/>
          <p:nvPr/>
        </p:nvGrpSpPr>
        <p:grpSpPr>
          <a:xfrm>
            <a:off x="1309875" y="1324462"/>
            <a:ext cx="359015" cy="358633"/>
            <a:chOff x="1309875" y="1499912"/>
            <a:chExt cx="359015" cy="358633"/>
          </a:xfrm>
        </p:grpSpPr>
        <p:sp>
          <p:nvSpPr>
            <p:cNvPr id="14105" name="Google Shape;14105;p10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0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10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10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0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0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0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0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10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107"/>
          <p:cNvGrpSpPr/>
          <p:nvPr/>
        </p:nvGrpSpPr>
        <p:grpSpPr>
          <a:xfrm>
            <a:off x="2219466" y="1324843"/>
            <a:ext cx="330613" cy="359015"/>
            <a:chOff x="2219466" y="1500293"/>
            <a:chExt cx="330613" cy="359015"/>
          </a:xfrm>
        </p:grpSpPr>
        <p:sp>
          <p:nvSpPr>
            <p:cNvPr id="14115" name="Google Shape;14115;p10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0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107"/>
          <p:cNvGrpSpPr/>
          <p:nvPr/>
        </p:nvGrpSpPr>
        <p:grpSpPr>
          <a:xfrm>
            <a:off x="5343544" y="1333908"/>
            <a:ext cx="244676" cy="351095"/>
            <a:chOff x="5343544" y="1509358"/>
            <a:chExt cx="244676" cy="351095"/>
          </a:xfrm>
        </p:grpSpPr>
        <p:sp>
          <p:nvSpPr>
            <p:cNvPr id="14118" name="Google Shape;14118;p10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0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0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107"/>
          <p:cNvGrpSpPr/>
          <p:nvPr/>
        </p:nvGrpSpPr>
        <p:grpSpPr>
          <a:xfrm>
            <a:off x="4882340" y="1333908"/>
            <a:ext cx="246171" cy="351095"/>
            <a:chOff x="4882340" y="1509358"/>
            <a:chExt cx="246171" cy="351095"/>
          </a:xfrm>
        </p:grpSpPr>
        <p:sp>
          <p:nvSpPr>
            <p:cNvPr id="14122" name="Google Shape;14122;p10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0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0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0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10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7" name="Google Shape;14127;p107"/>
          <p:cNvGrpSpPr/>
          <p:nvPr/>
        </p:nvGrpSpPr>
        <p:grpSpPr>
          <a:xfrm>
            <a:off x="6273204" y="1333558"/>
            <a:ext cx="236343" cy="351445"/>
            <a:chOff x="6273204" y="1509008"/>
            <a:chExt cx="236343" cy="351445"/>
          </a:xfrm>
        </p:grpSpPr>
        <p:sp>
          <p:nvSpPr>
            <p:cNvPr id="14128" name="Google Shape;14128;p10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0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0" name="Google Shape;14130;p10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1" name="Google Shape;14131;p107"/>
          <p:cNvGrpSpPr/>
          <p:nvPr/>
        </p:nvGrpSpPr>
        <p:grpSpPr>
          <a:xfrm>
            <a:off x="7219530" y="1332794"/>
            <a:ext cx="191625" cy="352209"/>
            <a:chOff x="7219530" y="1508244"/>
            <a:chExt cx="191625" cy="352209"/>
          </a:xfrm>
        </p:grpSpPr>
        <p:sp>
          <p:nvSpPr>
            <p:cNvPr id="14132" name="Google Shape;14132;p10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0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4" name="Google Shape;14134;p107"/>
          <p:cNvGrpSpPr/>
          <p:nvPr/>
        </p:nvGrpSpPr>
        <p:grpSpPr>
          <a:xfrm>
            <a:off x="7699309" y="1333176"/>
            <a:ext cx="154922" cy="351827"/>
            <a:chOff x="7699309" y="1508626"/>
            <a:chExt cx="154922" cy="351827"/>
          </a:xfrm>
        </p:grpSpPr>
        <p:sp>
          <p:nvSpPr>
            <p:cNvPr id="14135" name="Google Shape;14135;p10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10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10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0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0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0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0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107"/>
          <p:cNvGrpSpPr/>
          <p:nvPr/>
        </p:nvGrpSpPr>
        <p:grpSpPr>
          <a:xfrm>
            <a:off x="8161690" y="1333558"/>
            <a:ext cx="153396" cy="351064"/>
            <a:chOff x="8161690" y="1509008"/>
            <a:chExt cx="153396" cy="351064"/>
          </a:xfrm>
        </p:grpSpPr>
        <p:sp>
          <p:nvSpPr>
            <p:cNvPr id="14143" name="Google Shape;14143;p10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0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0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0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107"/>
          <p:cNvGrpSpPr/>
          <p:nvPr/>
        </p:nvGrpSpPr>
        <p:grpSpPr>
          <a:xfrm>
            <a:off x="6746940" y="1333431"/>
            <a:ext cx="213221" cy="352304"/>
            <a:chOff x="6746940" y="1508881"/>
            <a:chExt cx="213221" cy="352304"/>
          </a:xfrm>
        </p:grpSpPr>
        <p:sp>
          <p:nvSpPr>
            <p:cNvPr id="14148" name="Google Shape;14148;p10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0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10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10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107"/>
          <p:cNvGrpSpPr/>
          <p:nvPr/>
        </p:nvGrpSpPr>
        <p:grpSpPr>
          <a:xfrm>
            <a:off x="5770336" y="1832165"/>
            <a:ext cx="350682" cy="292097"/>
            <a:chOff x="5770336" y="2007615"/>
            <a:chExt cx="350682" cy="292097"/>
          </a:xfrm>
        </p:grpSpPr>
        <p:sp>
          <p:nvSpPr>
            <p:cNvPr id="14153" name="Google Shape;14153;p10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0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0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0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107"/>
          <p:cNvGrpSpPr/>
          <p:nvPr/>
        </p:nvGrpSpPr>
        <p:grpSpPr>
          <a:xfrm>
            <a:off x="5326878" y="1804908"/>
            <a:ext cx="350332" cy="346229"/>
            <a:chOff x="5326878" y="1980358"/>
            <a:chExt cx="350332" cy="346229"/>
          </a:xfrm>
        </p:grpSpPr>
        <p:sp>
          <p:nvSpPr>
            <p:cNvPr id="14158" name="Google Shape;14158;p10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0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10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10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2" name="Google Shape;14162;p10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3" name="Google Shape;14163;p107"/>
          <p:cNvGrpSpPr/>
          <p:nvPr/>
        </p:nvGrpSpPr>
        <p:grpSpPr>
          <a:xfrm>
            <a:off x="4883835" y="1817121"/>
            <a:ext cx="350300" cy="323043"/>
            <a:chOff x="4883835" y="1992571"/>
            <a:chExt cx="350300" cy="323043"/>
          </a:xfrm>
        </p:grpSpPr>
        <p:sp>
          <p:nvSpPr>
            <p:cNvPr id="14164" name="Google Shape;14164;p10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0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0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0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10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10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107"/>
          <p:cNvGrpSpPr/>
          <p:nvPr/>
        </p:nvGrpSpPr>
        <p:grpSpPr>
          <a:xfrm>
            <a:off x="7548967" y="1803477"/>
            <a:ext cx="333285" cy="349950"/>
            <a:chOff x="7548967" y="1978927"/>
            <a:chExt cx="333285" cy="349950"/>
          </a:xfrm>
        </p:grpSpPr>
        <p:sp>
          <p:nvSpPr>
            <p:cNvPr id="14171" name="Google Shape;14171;p10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0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0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10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10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0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0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107"/>
          <p:cNvGrpSpPr/>
          <p:nvPr/>
        </p:nvGrpSpPr>
        <p:grpSpPr>
          <a:xfrm>
            <a:off x="6214142" y="1803477"/>
            <a:ext cx="346515" cy="350300"/>
            <a:chOff x="6214142" y="1978927"/>
            <a:chExt cx="346515" cy="350300"/>
          </a:xfrm>
        </p:grpSpPr>
        <p:sp>
          <p:nvSpPr>
            <p:cNvPr id="14179" name="Google Shape;14179;p10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0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107"/>
          <p:cNvGrpSpPr/>
          <p:nvPr/>
        </p:nvGrpSpPr>
        <p:grpSpPr>
          <a:xfrm>
            <a:off x="7105923" y="1803095"/>
            <a:ext cx="333285" cy="350682"/>
            <a:chOff x="7105923" y="1978545"/>
            <a:chExt cx="333285" cy="350682"/>
          </a:xfrm>
        </p:grpSpPr>
        <p:sp>
          <p:nvSpPr>
            <p:cNvPr id="14182" name="Google Shape;14182;p10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0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0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0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0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0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10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9" name="Google Shape;14189;p10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0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91" name="Google Shape;14191;p107"/>
          <p:cNvGrpSpPr/>
          <p:nvPr/>
        </p:nvGrpSpPr>
        <p:grpSpPr>
          <a:xfrm>
            <a:off x="3616406" y="2246902"/>
            <a:ext cx="203393" cy="351827"/>
            <a:chOff x="3616406" y="2422352"/>
            <a:chExt cx="203393" cy="351827"/>
          </a:xfrm>
        </p:grpSpPr>
        <p:sp>
          <p:nvSpPr>
            <p:cNvPr id="14192" name="Google Shape;14192;p10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10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107"/>
          <p:cNvGrpSpPr/>
          <p:nvPr/>
        </p:nvGrpSpPr>
        <p:grpSpPr>
          <a:xfrm>
            <a:off x="878187" y="2246520"/>
            <a:ext cx="272696" cy="351827"/>
            <a:chOff x="913012" y="2421970"/>
            <a:chExt cx="272696" cy="351827"/>
          </a:xfrm>
        </p:grpSpPr>
        <p:sp>
          <p:nvSpPr>
            <p:cNvPr id="14195" name="Google Shape;14195;p10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0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0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0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107"/>
          <p:cNvGrpSpPr/>
          <p:nvPr/>
        </p:nvGrpSpPr>
        <p:grpSpPr>
          <a:xfrm>
            <a:off x="2274743" y="2246902"/>
            <a:ext cx="255649" cy="351445"/>
            <a:chOff x="2274743" y="2422352"/>
            <a:chExt cx="255649" cy="351445"/>
          </a:xfrm>
        </p:grpSpPr>
        <p:sp>
          <p:nvSpPr>
            <p:cNvPr id="14200" name="Google Shape;14200;p10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10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0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107"/>
          <p:cNvGrpSpPr/>
          <p:nvPr/>
        </p:nvGrpSpPr>
        <p:grpSpPr>
          <a:xfrm>
            <a:off x="2708723" y="2245789"/>
            <a:ext cx="246552" cy="352558"/>
            <a:chOff x="2708723" y="2421239"/>
            <a:chExt cx="246552" cy="352558"/>
          </a:xfrm>
        </p:grpSpPr>
        <p:sp>
          <p:nvSpPr>
            <p:cNvPr id="14204" name="Google Shape;14204;p10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0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107"/>
          <p:cNvGrpSpPr/>
          <p:nvPr/>
        </p:nvGrpSpPr>
        <p:grpSpPr>
          <a:xfrm>
            <a:off x="1835485" y="2246902"/>
            <a:ext cx="259433" cy="350714"/>
            <a:chOff x="1835485" y="2422352"/>
            <a:chExt cx="259433" cy="350714"/>
          </a:xfrm>
        </p:grpSpPr>
        <p:sp>
          <p:nvSpPr>
            <p:cNvPr id="14207" name="Google Shape;14207;p10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10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0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0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10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10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0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107"/>
          <p:cNvGrpSpPr/>
          <p:nvPr/>
        </p:nvGrpSpPr>
        <p:grpSpPr>
          <a:xfrm>
            <a:off x="3150240" y="2246902"/>
            <a:ext cx="212489" cy="351445"/>
            <a:chOff x="3150240" y="2422352"/>
            <a:chExt cx="212489" cy="351445"/>
          </a:xfrm>
        </p:grpSpPr>
        <p:sp>
          <p:nvSpPr>
            <p:cNvPr id="14215" name="Google Shape;14215;p10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10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107"/>
          <p:cNvGrpSpPr/>
          <p:nvPr/>
        </p:nvGrpSpPr>
        <p:grpSpPr>
          <a:xfrm>
            <a:off x="1367060" y="2246679"/>
            <a:ext cx="269261" cy="352050"/>
            <a:chOff x="1367060" y="2422129"/>
            <a:chExt cx="269261" cy="352050"/>
          </a:xfrm>
        </p:grpSpPr>
        <p:sp>
          <p:nvSpPr>
            <p:cNvPr id="14218" name="Google Shape;14218;p10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0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0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0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0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0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10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10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0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0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0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0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0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10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2" name="Google Shape;14232;p10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3" name="Google Shape;14233;p107"/>
          <p:cNvGrpSpPr/>
          <p:nvPr/>
        </p:nvGrpSpPr>
        <p:grpSpPr>
          <a:xfrm>
            <a:off x="4882690" y="2249955"/>
            <a:ext cx="274573" cy="350682"/>
            <a:chOff x="4882690" y="2425405"/>
            <a:chExt cx="274573" cy="350682"/>
          </a:xfrm>
        </p:grpSpPr>
        <p:sp>
          <p:nvSpPr>
            <p:cNvPr id="14234" name="Google Shape;14234;p10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0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6" name="Google Shape;14236;p107"/>
          <p:cNvGrpSpPr/>
          <p:nvPr/>
        </p:nvGrpSpPr>
        <p:grpSpPr>
          <a:xfrm>
            <a:off x="6627639" y="2268434"/>
            <a:ext cx="355993" cy="313247"/>
            <a:chOff x="6627639" y="2443884"/>
            <a:chExt cx="355993" cy="313247"/>
          </a:xfrm>
        </p:grpSpPr>
        <p:sp>
          <p:nvSpPr>
            <p:cNvPr id="14237" name="Google Shape;14237;p10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0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10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0" name="Google Shape;14240;p107"/>
          <p:cNvGrpSpPr/>
          <p:nvPr/>
        </p:nvGrpSpPr>
        <p:grpSpPr>
          <a:xfrm>
            <a:off x="6183451" y="2286690"/>
            <a:ext cx="351445" cy="277976"/>
            <a:chOff x="6183451" y="2462140"/>
            <a:chExt cx="351445" cy="277976"/>
          </a:xfrm>
        </p:grpSpPr>
        <p:sp>
          <p:nvSpPr>
            <p:cNvPr id="14241" name="Google Shape;14241;p10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0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0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0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0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10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10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107"/>
          <p:cNvGrpSpPr/>
          <p:nvPr/>
        </p:nvGrpSpPr>
        <p:grpSpPr>
          <a:xfrm>
            <a:off x="5735477" y="2254408"/>
            <a:ext cx="353354" cy="341299"/>
            <a:chOff x="5735477" y="2429858"/>
            <a:chExt cx="353354" cy="341299"/>
          </a:xfrm>
        </p:grpSpPr>
        <p:sp>
          <p:nvSpPr>
            <p:cNvPr id="14249" name="Google Shape;14249;p10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0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0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0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0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0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5" name="Google Shape;14255;p107"/>
          <p:cNvGrpSpPr/>
          <p:nvPr/>
        </p:nvGrpSpPr>
        <p:grpSpPr>
          <a:xfrm>
            <a:off x="5243735" y="2271523"/>
            <a:ext cx="405255" cy="275499"/>
            <a:chOff x="5283337" y="2478774"/>
            <a:chExt cx="358633" cy="243913"/>
          </a:xfrm>
        </p:grpSpPr>
        <p:sp>
          <p:nvSpPr>
            <p:cNvPr id="14256" name="Google Shape;14256;p10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0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0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0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10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10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10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0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0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0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0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0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0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10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10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10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0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107"/>
          <p:cNvGrpSpPr/>
          <p:nvPr/>
        </p:nvGrpSpPr>
        <p:grpSpPr>
          <a:xfrm>
            <a:off x="7964753" y="2295373"/>
            <a:ext cx="362068" cy="258670"/>
            <a:chOff x="7964753" y="2470823"/>
            <a:chExt cx="362068" cy="258670"/>
          </a:xfrm>
        </p:grpSpPr>
        <p:sp>
          <p:nvSpPr>
            <p:cNvPr id="14274" name="Google Shape;14274;p10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10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10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0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0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0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0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0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0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107"/>
          <p:cNvGrpSpPr/>
          <p:nvPr/>
        </p:nvGrpSpPr>
        <p:grpSpPr>
          <a:xfrm>
            <a:off x="7524349" y="2280997"/>
            <a:ext cx="350332" cy="288948"/>
            <a:chOff x="7524349" y="2456447"/>
            <a:chExt cx="350332" cy="288948"/>
          </a:xfrm>
        </p:grpSpPr>
        <p:sp>
          <p:nvSpPr>
            <p:cNvPr id="14284" name="Google Shape;14284;p10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10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10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10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0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107"/>
          <p:cNvGrpSpPr/>
          <p:nvPr/>
        </p:nvGrpSpPr>
        <p:grpSpPr>
          <a:xfrm>
            <a:off x="3972749" y="2718761"/>
            <a:ext cx="355230" cy="356725"/>
            <a:chOff x="3972749" y="2894211"/>
            <a:chExt cx="355230" cy="356725"/>
          </a:xfrm>
        </p:grpSpPr>
        <p:sp>
          <p:nvSpPr>
            <p:cNvPr id="14290" name="Google Shape;14290;p10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0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0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10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10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5" name="Google Shape;14295;p107"/>
          <p:cNvGrpSpPr/>
          <p:nvPr/>
        </p:nvGrpSpPr>
        <p:grpSpPr>
          <a:xfrm>
            <a:off x="3527797" y="2743346"/>
            <a:ext cx="355993" cy="307904"/>
            <a:chOff x="3527797" y="2918796"/>
            <a:chExt cx="355993" cy="307904"/>
          </a:xfrm>
        </p:grpSpPr>
        <p:sp>
          <p:nvSpPr>
            <p:cNvPr id="14296" name="Google Shape;14296;p10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0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10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10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10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0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0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0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0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0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107"/>
          <p:cNvGrpSpPr/>
          <p:nvPr/>
        </p:nvGrpSpPr>
        <p:grpSpPr>
          <a:xfrm>
            <a:off x="3082845" y="2745509"/>
            <a:ext cx="356375" cy="302338"/>
            <a:chOff x="3082845" y="2920959"/>
            <a:chExt cx="356375" cy="302338"/>
          </a:xfrm>
        </p:grpSpPr>
        <p:sp>
          <p:nvSpPr>
            <p:cNvPr id="14307" name="Google Shape;14307;p10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0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107"/>
          <p:cNvGrpSpPr/>
          <p:nvPr/>
        </p:nvGrpSpPr>
        <p:grpSpPr>
          <a:xfrm>
            <a:off x="2639038" y="2719492"/>
            <a:ext cx="355612" cy="355612"/>
            <a:chOff x="2639038" y="2894942"/>
            <a:chExt cx="355612" cy="355612"/>
          </a:xfrm>
        </p:grpSpPr>
        <p:sp>
          <p:nvSpPr>
            <p:cNvPr id="14310" name="Google Shape;14310;p10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0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2" name="Google Shape;14312;p107"/>
          <p:cNvGrpSpPr/>
          <p:nvPr/>
        </p:nvGrpSpPr>
        <p:grpSpPr>
          <a:xfrm>
            <a:off x="2194468" y="2763415"/>
            <a:ext cx="355993" cy="267766"/>
            <a:chOff x="2194468" y="2938865"/>
            <a:chExt cx="355993" cy="267766"/>
          </a:xfrm>
        </p:grpSpPr>
        <p:sp>
          <p:nvSpPr>
            <p:cNvPr id="14313" name="Google Shape;14313;p10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10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0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0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0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0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0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10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10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0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0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0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0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0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0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10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10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0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0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0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107"/>
          <p:cNvGrpSpPr/>
          <p:nvPr/>
        </p:nvGrpSpPr>
        <p:grpSpPr>
          <a:xfrm>
            <a:off x="1749897" y="2719111"/>
            <a:ext cx="355993" cy="355612"/>
            <a:chOff x="1749897" y="2894561"/>
            <a:chExt cx="355993" cy="355612"/>
          </a:xfrm>
        </p:grpSpPr>
        <p:sp>
          <p:nvSpPr>
            <p:cNvPr id="14334" name="Google Shape;14334;p10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0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0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0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10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10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0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0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0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0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10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107"/>
          <p:cNvGrpSpPr/>
          <p:nvPr/>
        </p:nvGrpSpPr>
        <p:grpSpPr>
          <a:xfrm>
            <a:off x="1305327" y="2718761"/>
            <a:ext cx="357520" cy="357488"/>
            <a:chOff x="1305327" y="2894211"/>
            <a:chExt cx="357520" cy="357488"/>
          </a:xfrm>
        </p:grpSpPr>
        <p:sp>
          <p:nvSpPr>
            <p:cNvPr id="14346" name="Google Shape;14346;p10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0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0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0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10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107"/>
          <p:cNvGrpSpPr/>
          <p:nvPr/>
        </p:nvGrpSpPr>
        <p:grpSpPr>
          <a:xfrm>
            <a:off x="853950" y="2719270"/>
            <a:ext cx="364104" cy="353290"/>
            <a:chOff x="853950" y="2894720"/>
            <a:chExt cx="364104" cy="353290"/>
          </a:xfrm>
        </p:grpSpPr>
        <p:sp>
          <p:nvSpPr>
            <p:cNvPr id="14352" name="Google Shape;14352;p10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10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10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10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10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10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10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107"/>
          <p:cNvGrpSpPr/>
          <p:nvPr/>
        </p:nvGrpSpPr>
        <p:grpSpPr>
          <a:xfrm>
            <a:off x="7066548" y="2737144"/>
            <a:ext cx="352209" cy="334938"/>
            <a:chOff x="7066548" y="2912594"/>
            <a:chExt cx="352209" cy="334938"/>
          </a:xfrm>
        </p:grpSpPr>
        <p:sp>
          <p:nvSpPr>
            <p:cNvPr id="14360" name="Google Shape;14360;p10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10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10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10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10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10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6" name="Google Shape;14366;p10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10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68" name="Google Shape;14368;p107"/>
          <p:cNvGrpSpPr/>
          <p:nvPr/>
        </p:nvGrpSpPr>
        <p:grpSpPr>
          <a:xfrm>
            <a:off x="7541397" y="2729352"/>
            <a:ext cx="318495" cy="352209"/>
            <a:chOff x="7541397" y="2904802"/>
            <a:chExt cx="318495" cy="352209"/>
          </a:xfrm>
        </p:grpSpPr>
        <p:sp>
          <p:nvSpPr>
            <p:cNvPr id="14369" name="Google Shape;14369;p10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10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107"/>
          <p:cNvGrpSpPr/>
          <p:nvPr/>
        </p:nvGrpSpPr>
        <p:grpSpPr>
          <a:xfrm>
            <a:off x="8003015" y="2728589"/>
            <a:ext cx="306759" cy="351445"/>
            <a:chOff x="8003015" y="2904039"/>
            <a:chExt cx="306759" cy="351445"/>
          </a:xfrm>
        </p:grpSpPr>
        <p:sp>
          <p:nvSpPr>
            <p:cNvPr id="14372" name="Google Shape;14372;p10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10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10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10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10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10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107"/>
          <p:cNvGrpSpPr/>
          <p:nvPr/>
        </p:nvGrpSpPr>
        <p:grpSpPr>
          <a:xfrm>
            <a:off x="5687770" y="2710046"/>
            <a:ext cx="369638" cy="369606"/>
            <a:chOff x="5687770" y="2885496"/>
            <a:chExt cx="369638" cy="369606"/>
          </a:xfrm>
        </p:grpSpPr>
        <p:sp>
          <p:nvSpPr>
            <p:cNvPr id="14379" name="Google Shape;14379;p10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10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10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10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10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10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10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10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10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10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107"/>
          <p:cNvGrpSpPr/>
          <p:nvPr/>
        </p:nvGrpSpPr>
        <p:grpSpPr>
          <a:xfrm>
            <a:off x="4881958" y="2729352"/>
            <a:ext cx="156417" cy="349537"/>
            <a:chOff x="4881958" y="2904802"/>
            <a:chExt cx="156417" cy="349537"/>
          </a:xfrm>
        </p:grpSpPr>
        <p:sp>
          <p:nvSpPr>
            <p:cNvPr id="14390" name="Google Shape;14390;p10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10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10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10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10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10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10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107"/>
          <p:cNvGrpSpPr/>
          <p:nvPr/>
        </p:nvGrpSpPr>
        <p:grpSpPr>
          <a:xfrm>
            <a:off x="5230318" y="2711064"/>
            <a:ext cx="371133" cy="367443"/>
            <a:chOff x="5230318" y="2886514"/>
            <a:chExt cx="371133" cy="367443"/>
          </a:xfrm>
        </p:grpSpPr>
        <p:sp>
          <p:nvSpPr>
            <p:cNvPr id="14398" name="Google Shape;14398;p10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10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10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10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10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10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10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10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10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107"/>
          <p:cNvGrpSpPr/>
          <p:nvPr/>
        </p:nvGrpSpPr>
        <p:grpSpPr>
          <a:xfrm>
            <a:off x="5748358" y="3259128"/>
            <a:ext cx="352590" cy="182561"/>
            <a:chOff x="5748358" y="3434578"/>
            <a:chExt cx="352590" cy="182561"/>
          </a:xfrm>
        </p:grpSpPr>
        <p:sp>
          <p:nvSpPr>
            <p:cNvPr id="14408" name="Google Shape;14408;p10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10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10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10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10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10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4" name="Google Shape;14414;p107"/>
          <p:cNvGrpSpPr/>
          <p:nvPr/>
        </p:nvGrpSpPr>
        <p:grpSpPr>
          <a:xfrm>
            <a:off x="862283" y="4099321"/>
            <a:ext cx="341204" cy="359301"/>
            <a:chOff x="862283" y="4274771"/>
            <a:chExt cx="341204" cy="359301"/>
          </a:xfrm>
        </p:grpSpPr>
        <p:sp>
          <p:nvSpPr>
            <p:cNvPr id="14415" name="Google Shape;14415;p10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10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10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107"/>
          <p:cNvGrpSpPr/>
          <p:nvPr/>
        </p:nvGrpSpPr>
        <p:grpSpPr>
          <a:xfrm>
            <a:off x="1396957" y="4111915"/>
            <a:ext cx="301861" cy="332871"/>
            <a:chOff x="1396957" y="4287365"/>
            <a:chExt cx="301861" cy="332871"/>
          </a:xfrm>
        </p:grpSpPr>
        <p:sp>
          <p:nvSpPr>
            <p:cNvPr id="14419" name="Google Shape;14419;p10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10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10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10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10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10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10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10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10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10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10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10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10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10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10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107"/>
          <p:cNvGrpSpPr/>
          <p:nvPr/>
        </p:nvGrpSpPr>
        <p:grpSpPr>
          <a:xfrm>
            <a:off x="1865381" y="4102056"/>
            <a:ext cx="396131" cy="355612"/>
            <a:chOff x="1865381" y="4277506"/>
            <a:chExt cx="396131" cy="355612"/>
          </a:xfrm>
        </p:grpSpPr>
        <p:sp>
          <p:nvSpPr>
            <p:cNvPr id="14435" name="Google Shape;14435;p10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10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10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10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10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10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107"/>
          <p:cNvGrpSpPr/>
          <p:nvPr/>
        </p:nvGrpSpPr>
        <p:grpSpPr>
          <a:xfrm>
            <a:off x="2411823" y="4128549"/>
            <a:ext cx="334398" cy="299953"/>
            <a:chOff x="2411823" y="4303999"/>
            <a:chExt cx="334398" cy="299953"/>
          </a:xfrm>
        </p:grpSpPr>
        <p:sp>
          <p:nvSpPr>
            <p:cNvPr id="14442" name="Google Shape;14442;p10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10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10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10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10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10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10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107"/>
          <p:cNvGrpSpPr/>
          <p:nvPr/>
        </p:nvGrpSpPr>
        <p:grpSpPr>
          <a:xfrm>
            <a:off x="2903337" y="4103582"/>
            <a:ext cx="382519" cy="350682"/>
            <a:chOff x="2903337" y="4279032"/>
            <a:chExt cx="382519" cy="350682"/>
          </a:xfrm>
        </p:grpSpPr>
        <p:sp>
          <p:nvSpPr>
            <p:cNvPr id="14450" name="Google Shape;14450;p10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10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10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10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10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10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10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10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10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10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10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10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10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10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10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107"/>
          <p:cNvGrpSpPr/>
          <p:nvPr/>
        </p:nvGrpSpPr>
        <p:grpSpPr>
          <a:xfrm>
            <a:off x="3933342" y="4140317"/>
            <a:ext cx="383632" cy="276449"/>
            <a:chOff x="3933342" y="4315767"/>
            <a:chExt cx="383632" cy="276449"/>
          </a:xfrm>
        </p:grpSpPr>
        <p:sp>
          <p:nvSpPr>
            <p:cNvPr id="14466" name="Google Shape;14466;p10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10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10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10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10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10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107"/>
          <p:cNvGrpSpPr/>
          <p:nvPr/>
        </p:nvGrpSpPr>
        <p:grpSpPr>
          <a:xfrm>
            <a:off x="3441065" y="4127055"/>
            <a:ext cx="337069" cy="302593"/>
            <a:chOff x="3441065" y="4302505"/>
            <a:chExt cx="337069" cy="302593"/>
          </a:xfrm>
        </p:grpSpPr>
        <p:sp>
          <p:nvSpPr>
            <p:cNvPr id="14473" name="Google Shape;14473;p10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10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10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10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10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10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10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10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10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10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10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10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10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107"/>
          <p:cNvGrpSpPr/>
          <p:nvPr/>
        </p:nvGrpSpPr>
        <p:grpSpPr>
          <a:xfrm>
            <a:off x="3532345" y="3187185"/>
            <a:ext cx="339328" cy="336274"/>
            <a:chOff x="3532345" y="3362635"/>
            <a:chExt cx="339328" cy="336274"/>
          </a:xfrm>
        </p:grpSpPr>
        <p:sp>
          <p:nvSpPr>
            <p:cNvPr id="14487" name="Google Shape;14487;p10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10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10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10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10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2" name="Google Shape;14492;p10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3" name="Google Shape;14493;p107"/>
          <p:cNvGrpSpPr/>
          <p:nvPr/>
        </p:nvGrpSpPr>
        <p:grpSpPr>
          <a:xfrm>
            <a:off x="1883955" y="3633250"/>
            <a:ext cx="162873" cy="351445"/>
            <a:chOff x="1883955" y="3808700"/>
            <a:chExt cx="162873" cy="351445"/>
          </a:xfrm>
        </p:grpSpPr>
        <p:sp>
          <p:nvSpPr>
            <p:cNvPr id="14494" name="Google Shape;14494;p10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10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107"/>
          <p:cNvGrpSpPr/>
          <p:nvPr/>
        </p:nvGrpSpPr>
        <p:grpSpPr>
          <a:xfrm>
            <a:off x="939156" y="3633759"/>
            <a:ext cx="192007" cy="351318"/>
            <a:chOff x="939156" y="3809209"/>
            <a:chExt cx="192007" cy="351318"/>
          </a:xfrm>
        </p:grpSpPr>
        <p:sp>
          <p:nvSpPr>
            <p:cNvPr id="14497" name="Google Shape;14497;p10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10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107"/>
          <p:cNvGrpSpPr/>
          <p:nvPr/>
        </p:nvGrpSpPr>
        <p:grpSpPr>
          <a:xfrm>
            <a:off x="2306167" y="3634395"/>
            <a:ext cx="193915" cy="349155"/>
            <a:chOff x="2306167" y="3809845"/>
            <a:chExt cx="193915" cy="349155"/>
          </a:xfrm>
        </p:grpSpPr>
        <p:sp>
          <p:nvSpPr>
            <p:cNvPr id="14500" name="Google Shape;14500;p10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10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10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10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10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10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10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7" name="Google Shape;14507;p107"/>
          <p:cNvGrpSpPr/>
          <p:nvPr/>
        </p:nvGrpSpPr>
        <p:grpSpPr>
          <a:xfrm>
            <a:off x="1323901" y="3631723"/>
            <a:ext cx="356343" cy="356757"/>
            <a:chOff x="1323901" y="3807173"/>
            <a:chExt cx="356343" cy="356757"/>
          </a:xfrm>
        </p:grpSpPr>
        <p:sp>
          <p:nvSpPr>
            <p:cNvPr id="14508" name="Google Shape;14508;p10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10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10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10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10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10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10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10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10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10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10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10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10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10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10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10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10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10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10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10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10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10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10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10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2" name="Google Shape;14532;p10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3" name="Google Shape;14533;p107"/>
          <p:cNvGrpSpPr/>
          <p:nvPr/>
        </p:nvGrpSpPr>
        <p:grpSpPr>
          <a:xfrm>
            <a:off x="859262" y="3178470"/>
            <a:ext cx="306759" cy="351445"/>
            <a:chOff x="859262" y="3353920"/>
            <a:chExt cx="306759" cy="351445"/>
          </a:xfrm>
        </p:grpSpPr>
        <p:sp>
          <p:nvSpPr>
            <p:cNvPr id="14534" name="Google Shape;14534;p10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10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10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10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10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9" name="Google Shape;14539;p10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0" name="Google Shape;14540;p107"/>
          <p:cNvGrpSpPr/>
          <p:nvPr/>
        </p:nvGrpSpPr>
        <p:grpSpPr>
          <a:xfrm>
            <a:off x="3967437" y="3661652"/>
            <a:ext cx="364708" cy="295405"/>
            <a:chOff x="3967437" y="3837102"/>
            <a:chExt cx="364708" cy="295405"/>
          </a:xfrm>
        </p:grpSpPr>
        <p:sp>
          <p:nvSpPr>
            <p:cNvPr id="14541" name="Google Shape;14541;p10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10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10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10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10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6" name="Google Shape;14546;p10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10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10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9" name="Google Shape;14549;p107"/>
          <p:cNvGrpSpPr/>
          <p:nvPr/>
        </p:nvGrpSpPr>
        <p:grpSpPr>
          <a:xfrm>
            <a:off x="5811827" y="3631001"/>
            <a:ext cx="283743" cy="308444"/>
            <a:chOff x="5964227" y="3858701"/>
            <a:chExt cx="283743" cy="308444"/>
          </a:xfrm>
        </p:grpSpPr>
        <p:sp>
          <p:nvSpPr>
            <p:cNvPr id="14550" name="Google Shape;14550;p10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10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10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10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107"/>
          <p:cNvGrpSpPr/>
          <p:nvPr/>
        </p:nvGrpSpPr>
        <p:grpSpPr>
          <a:xfrm>
            <a:off x="6243508" y="3697623"/>
            <a:ext cx="320372" cy="213602"/>
            <a:chOff x="6395908" y="3873073"/>
            <a:chExt cx="320372" cy="213602"/>
          </a:xfrm>
        </p:grpSpPr>
        <p:sp>
          <p:nvSpPr>
            <p:cNvPr id="14555" name="Google Shape;14555;p10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10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10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10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10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10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10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10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10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10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107"/>
          <p:cNvGrpSpPr/>
          <p:nvPr/>
        </p:nvGrpSpPr>
        <p:grpSpPr>
          <a:xfrm>
            <a:off x="7262890" y="3627366"/>
            <a:ext cx="357138" cy="352018"/>
            <a:chOff x="7415290" y="3802816"/>
            <a:chExt cx="357138" cy="352018"/>
          </a:xfrm>
        </p:grpSpPr>
        <p:sp>
          <p:nvSpPr>
            <p:cNvPr id="14566" name="Google Shape;14566;p10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10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10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10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10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10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10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10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107"/>
          <p:cNvGrpSpPr/>
          <p:nvPr/>
        </p:nvGrpSpPr>
        <p:grpSpPr>
          <a:xfrm>
            <a:off x="6737312" y="3657963"/>
            <a:ext cx="355230" cy="293401"/>
            <a:chOff x="6889712" y="3833413"/>
            <a:chExt cx="355230" cy="293401"/>
          </a:xfrm>
        </p:grpSpPr>
        <p:sp>
          <p:nvSpPr>
            <p:cNvPr id="14575" name="Google Shape;14575;p10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10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10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10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10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107"/>
          <p:cNvGrpSpPr/>
          <p:nvPr/>
        </p:nvGrpSpPr>
        <p:grpSpPr>
          <a:xfrm>
            <a:off x="7707152" y="3660420"/>
            <a:ext cx="282318" cy="337168"/>
            <a:chOff x="1635875" y="237775"/>
            <a:chExt cx="4370250" cy="5219325"/>
          </a:xfrm>
        </p:grpSpPr>
        <p:sp>
          <p:nvSpPr>
            <p:cNvPr id="14581" name="Google Shape;14581;p10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10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107"/>
          <p:cNvGrpSpPr/>
          <p:nvPr/>
        </p:nvGrpSpPr>
        <p:grpSpPr>
          <a:xfrm>
            <a:off x="3103963" y="3185690"/>
            <a:ext cx="297886" cy="337578"/>
            <a:chOff x="3103963" y="3361140"/>
            <a:chExt cx="297886" cy="337578"/>
          </a:xfrm>
        </p:grpSpPr>
        <p:sp>
          <p:nvSpPr>
            <p:cNvPr id="14584" name="Google Shape;14584;p10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10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10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10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10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10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10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10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10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10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10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10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10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10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10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10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10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10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10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10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10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10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10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10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107"/>
          <p:cNvGrpSpPr/>
          <p:nvPr/>
        </p:nvGrpSpPr>
        <p:grpSpPr>
          <a:xfrm>
            <a:off x="2667821" y="3185658"/>
            <a:ext cx="273046" cy="337801"/>
            <a:chOff x="2667821" y="3361108"/>
            <a:chExt cx="273046" cy="337801"/>
          </a:xfrm>
        </p:grpSpPr>
        <p:sp>
          <p:nvSpPr>
            <p:cNvPr id="14609" name="Google Shape;14609;p10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10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10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10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10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10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10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10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10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10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10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10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10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10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10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10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10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10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10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107"/>
          <p:cNvGrpSpPr/>
          <p:nvPr/>
        </p:nvGrpSpPr>
        <p:grpSpPr>
          <a:xfrm>
            <a:off x="2212469" y="3184863"/>
            <a:ext cx="282715" cy="338660"/>
            <a:chOff x="2212469" y="3360313"/>
            <a:chExt cx="282715" cy="338660"/>
          </a:xfrm>
        </p:grpSpPr>
        <p:sp>
          <p:nvSpPr>
            <p:cNvPr id="14629" name="Google Shape;14629;p10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10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10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107"/>
          <p:cNvGrpSpPr/>
          <p:nvPr/>
        </p:nvGrpSpPr>
        <p:grpSpPr>
          <a:xfrm>
            <a:off x="1768821" y="3185658"/>
            <a:ext cx="278739" cy="339073"/>
            <a:chOff x="1768821" y="3361108"/>
            <a:chExt cx="278739" cy="339073"/>
          </a:xfrm>
        </p:grpSpPr>
        <p:sp>
          <p:nvSpPr>
            <p:cNvPr id="14633" name="Google Shape;14633;p10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10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10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10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10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10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10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10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10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10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10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107"/>
          <p:cNvGrpSpPr/>
          <p:nvPr/>
        </p:nvGrpSpPr>
        <p:grpSpPr>
          <a:xfrm>
            <a:off x="5337883" y="3161423"/>
            <a:ext cx="307141" cy="376826"/>
            <a:chOff x="5337883" y="3336873"/>
            <a:chExt cx="307141" cy="376826"/>
          </a:xfrm>
        </p:grpSpPr>
        <p:sp>
          <p:nvSpPr>
            <p:cNvPr id="14645" name="Google Shape;14645;p10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10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107"/>
          <p:cNvGrpSpPr/>
          <p:nvPr/>
        </p:nvGrpSpPr>
        <p:grpSpPr>
          <a:xfrm>
            <a:off x="4883835" y="3161805"/>
            <a:ext cx="323425" cy="377557"/>
            <a:chOff x="4883835" y="3337255"/>
            <a:chExt cx="323425" cy="377557"/>
          </a:xfrm>
        </p:grpSpPr>
        <p:sp>
          <p:nvSpPr>
            <p:cNvPr id="14648" name="Google Shape;14648;p10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10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10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107"/>
          <p:cNvGrpSpPr/>
          <p:nvPr/>
        </p:nvGrpSpPr>
        <p:grpSpPr>
          <a:xfrm>
            <a:off x="6193310" y="3231839"/>
            <a:ext cx="352590" cy="237488"/>
            <a:chOff x="6193310" y="3407289"/>
            <a:chExt cx="352590" cy="237488"/>
          </a:xfrm>
        </p:grpSpPr>
        <p:sp>
          <p:nvSpPr>
            <p:cNvPr id="14652" name="Google Shape;14652;p10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10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10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10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10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107"/>
          <p:cNvGrpSpPr/>
          <p:nvPr/>
        </p:nvGrpSpPr>
        <p:grpSpPr>
          <a:xfrm>
            <a:off x="6637117" y="3222393"/>
            <a:ext cx="353735" cy="254504"/>
            <a:chOff x="6637117" y="3397843"/>
            <a:chExt cx="353735" cy="254504"/>
          </a:xfrm>
        </p:grpSpPr>
        <p:sp>
          <p:nvSpPr>
            <p:cNvPr id="14658" name="Google Shape;14658;p10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10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10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10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10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10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107"/>
          <p:cNvGrpSpPr/>
          <p:nvPr/>
        </p:nvGrpSpPr>
        <p:grpSpPr>
          <a:xfrm>
            <a:off x="7075994" y="3174081"/>
            <a:ext cx="360637" cy="352336"/>
            <a:chOff x="7075994" y="3349531"/>
            <a:chExt cx="360637" cy="352336"/>
          </a:xfrm>
        </p:grpSpPr>
        <p:sp>
          <p:nvSpPr>
            <p:cNvPr id="14665" name="Google Shape;14665;p10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10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10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10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10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10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10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2" name="Google Shape;14672;p107"/>
          <p:cNvGrpSpPr/>
          <p:nvPr/>
        </p:nvGrpSpPr>
        <p:grpSpPr>
          <a:xfrm>
            <a:off x="7651983" y="3173731"/>
            <a:ext cx="107183" cy="352399"/>
            <a:chOff x="7651983" y="3349181"/>
            <a:chExt cx="107183" cy="352399"/>
          </a:xfrm>
        </p:grpSpPr>
        <p:sp>
          <p:nvSpPr>
            <p:cNvPr id="14673" name="Google Shape;14673;p10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10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107"/>
          <p:cNvGrpSpPr/>
          <p:nvPr/>
        </p:nvGrpSpPr>
        <p:grpSpPr>
          <a:xfrm>
            <a:off x="7973468" y="3206872"/>
            <a:ext cx="352590" cy="287072"/>
            <a:chOff x="7973468" y="3382322"/>
            <a:chExt cx="352590" cy="287072"/>
          </a:xfrm>
        </p:grpSpPr>
        <p:sp>
          <p:nvSpPr>
            <p:cNvPr id="14676" name="Google Shape;14676;p10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10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10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10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10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10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10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10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10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10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10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10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8" name="Google Shape;14688;p10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689" name="Google Shape;14689;p10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93"/>
        <p:cNvGrpSpPr/>
        <p:nvPr/>
      </p:nvGrpSpPr>
      <p:grpSpPr>
        <a:xfrm>
          <a:off x="0" y="0"/>
          <a:ext cx="0" cy="0"/>
          <a:chOff x="0" y="0"/>
          <a:chExt cx="0" cy="0"/>
        </a:xfrm>
      </p:grpSpPr>
      <p:grpSp>
        <p:nvGrpSpPr>
          <p:cNvPr id="14694" name="Google Shape;14694;p108"/>
          <p:cNvGrpSpPr/>
          <p:nvPr/>
        </p:nvGrpSpPr>
        <p:grpSpPr>
          <a:xfrm>
            <a:off x="849677" y="1576858"/>
            <a:ext cx="347872" cy="347488"/>
            <a:chOff x="849677" y="1500658"/>
            <a:chExt cx="347872" cy="347488"/>
          </a:xfrm>
        </p:grpSpPr>
        <p:sp>
          <p:nvSpPr>
            <p:cNvPr id="14695" name="Google Shape;14695;p10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10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10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10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10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10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108"/>
          <p:cNvGrpSpPr/>
          <p:nvPr/>
        </p:nvGrpSpPr>
        <p:grpSpPr>
          <a:xfrm>
            <a:off x="1415853" y="1576858"/>
            <a:ext cx="315872" cy="347488"/>
            <a:chOff x="1415853" y="1500658"/>
            <a:chExt cx="315872" cy="347488"/>
          </a:xfrm>
        </p:grpSpPr>
        <p:sp>
          <p:nvSpPr>
            <p:cNvPr id="14702" name="Google Shape;14702;p10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10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10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10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6" name="Google Shape;14706;p108"/>
          <p:cNvGrpSpPr/>
          <p:nvPr/>
        </p:nvGrpSpPr>
        <p:grpSpPr>
          <a:xfrm>
            <a:off x="4697389" y="1576858"/>
            <a:ext cx="347520" cy="347104"/>
            <a:chOff x="4697389" y="1500658"/>
            <a:chExt cx="347520" cy="347104"/>
          </a:xfrm>
        </p:grpSpPr>
        <p:sp>
          <p:nvSpPr>
            <p:cNvPr id="14707" name="Google Shape;14707;p10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10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10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0" name="Google Shape;14710;p108"/>
          <p:cNvGrpSpPr/>
          <p:nvPr/>
        </p:nvGrpSpPr>
        <p:grpSpPr>
          <a:xfrm>
            <a:off x="3603533" y="2041146"/>
            <a:ext cx="347520" cy="353760"/>
            <a:chOff x="3603533" y="1964946"/>
            <a:chExt cx="347520" cy="353760"/>
          </a:xfrm>
        </p:grpSpPr>
        <p:sp>
          <p:nvSpPr>
            <p:cNvPr id="14711" name="Google Shape;14711;p10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10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10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108"/>
          <p:cNvGrpSpPr/>
          <p:nvPr/>
        </p:nvGrpSpPr>
        <p:grpSpPr>
          <a:xfrm>
            <a:off x="1950765" y="2040538"/>
            <a:ext cx="357792" cy="352448"/>
            <a:chOff x="1950765" y="1964338"/>
            <a:chExt cx="357792" cy="352448"/>
          </a:xfrm>
        </p:grpSpPr>
        <p:sp>
          <p:nvSpPr>
            <p:cNvPr id="14715" name="Google Shape;14715;p10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10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10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10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108"/>
          <p:cNvGrpSpPr/>
          <p:nvPr/>
        </p:nvGrpSpPr>
        <p:grpSpPr>
          <a:xfrm>
            <a:off x="7435629" y="2040890"/>
            <a:ext cx="367712" cy="353248"/>
            <a:chOff x="7435629" y="1964690"/>
            <a:chExt cx="367712" cy="353248"/>
          </a:xfrm>
        </p:grpSpPr>
        <p:sp>
          <p:nvSpPr>
            <p:cNvPr id="14720" name="Google Shape;14720;p10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10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10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10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108"/>
          <p:cNvGrpSpPr/>
          <p:nvPr/>
        </p:nvGrpSpPr>
        <p:grpSpPr>
          <a:xfrm>
            <a:off x="2512749" y="2041242"/>
            <a:ext cx="333024" cy="352896"/>
            <a:chOff x="2512749" y="1965042"/>
            <a:chExt cx="333024" cy="352896"/>
          </a:xfrm>
        </p:grpSpPr>
        <p:sp>
          <p:nvSpPr>
            <p:cNvPr id="14725" name="Google Shape;14725;p10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10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10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10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10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108"/>
          <p:cNvGrpSpPr/>
          <p:nvPr/>
        </p:nvGrpSpPr>
        <p:grpSpPr>
          <a:xfrm>
            <a:off x="1398317" y="2057978"/>
            <a:ext cx="365792" cy="335392"/>
            <a:chOff x="1398317" y="1981778"/>
            <a:chExt cx="365792" cy="335392"/>
          </a:xfrm>
        </p:grpSpPr>
        <p:sp>
          <p:nvSpPr>
            <p:cNvPr id="14731" name="Google Shape;14731;p10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10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10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10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10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10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108"/>
          <p:cNvGrpSpPr/>
          <p:nvPr/>
        </p:nvGrpSpPr>
        <p:grpSpPr>
          <a:xfrm>
            <a:off x="3052237" y="2079770"/>
            <a:ext cx="353600" cy="314752"/>
            <a:chOff x="3052237" y="2003570"/>
            <a:chExt cx="353600" cy="314752"/>
          </a:xfrm>
        </p:grpSpPr>
        <p:sp>
          <p:nvSpPr>
            <p:cNvPr id="14738" name="Google Shape;14738;p10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10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10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108"/>
          <p:cNvGrpSpPr/>
          <p:nvPr/>
        </p:nvGrpSpPr>
        <p:grpSpPr>
          <a:xfrm>
            <a:off x="1404013" y="3034266"/>
            <a:ext cx="368096" cy="223968"/>
            <a:chOff x="1404013" y="2958066"/>
            <a:chExt cx="368096" cy="223968"/>
          </a:xfrm>
        </p:grpSpPr>
        <p:sp>
          <p:nvSpPr>
            <p:cNvPr id="14742" name="Google Shape;14742;p10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10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4" name="Google Shape;14744;p108"/>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108"/>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6" name="Google Shape;14746;p108"/>
          <p:cNvGrpSpPr/>
          <p:nvPr/>
        </p:nvGrpSpPr>
        <p:grpSpPr>
          <a:xfrm>
            <a:off x="1951149" y="2961402"/>
            <a:ext cx="370368" cy="367328"/>
            <a:chOff x="1951149" y="2885202"/>
            <a:chExt cx="370368" cy="367328"/>
          </a:xfrm>
        </p:grpSpPr>
        <p:sp>
          <p:nvSpPr>
            <p:cNvPr id="14747" name="Google Shape;14747;p10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10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10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108"/>
          <p:cNvGrpSpPr/>
          <p:nvPr/>
        </p:nvGrpSpPr>
        <p:grpSpPr>
          <a:xfrm>
            <a:off x="2501677" y="2982362"/>
            <a:ext cx="367328" cy="327296"/>
            <a:chOff x="2501677" y="2906162"/>
            <a:chExt cx="367328" cy="327296"/>
          </a:xfrm>
        </p:grpSpPr>
        <p:sp>
          <p:nvSpPr>
            <p:cNvPr id="14751" name="Google Shape;14751;p10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10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10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4" name="Google Shape;14754;p108"/>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55" name="Google Shape;14755;p108"/>
          <p:cNvGrpSpPr/>
          <p:nvPr/>
        </p:nvGrpSpPr>
        <p:grpSpPr>
          <a:xfrm>
            <a:off x="3050317" y="2969914"/>
            <a:ext cx="367712" cy="354240"/>
            <a:chOff x="3050317" y="2893714"/>
            <a:chExt cx="367712" cy="354240"/>
          </a:xfrm>
        </p:grpSpPr>
        <p:sp>
          <p:nvSpPr>
            <p:cNvPr id="14756" name="Google Shape;14756;p10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10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8" name="Google Shape;14758;p108"/>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108"/>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108"/>
          <p:cNvGrpSpPr/>
          <p:nvPr/>
        </p:nvGrpSpPr>
        <p:grpSpPr>
          <a:xfrm>
            <a:off x="7531277" y="2962554"/>
            <a:ext cx="185184" cy="367296"/>
            <a:chOff x="7531277" y="2886354"/>
            <a:chExt cx="185184" cy="367296"/>
          </a:xfrm>
        </p:grpSpPr>
        <p:sp>
          <p:nvSpPr>
            <p:cNvPr id="14761" name="Google Shape;14761;p10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10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10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4" name="Google Shape;14764;p108"/>
          <p:cNvGrpSpPr/>
          <p:nvPr/>
        </p:nvGrpSpPr>
        <p:grpSpPr>
          <a:xfrm>
            <a:off x="6926637" y="2962938"/>
            <a:ext cx="297184" cy="367296"/>
            <a:chOff x="6926637" y="2886738"/>
            <a:chExt cx="297184" cy="367296"/>
          </a:xfrm>
        </p:grpSpPr>
        <p:sp>
          <p:nvSpPr>
            <p:cNvPr id="14765" name="Google Shape;14765;p10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10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10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8" name="Google Shape;14768;p108"/>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108"/>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0" name="Google Shape;14770;p108"/>
          <p:cNvGrpSpPr/>
          <p:nvPr/>
        </p:nvGrpSpPr>
        <p:grpSpPr>
          <a:xfrm>
            <a:off x="6340653" y="2962554"/>
            <a:ext cx="370368" cy="368064"/>
            <a:chOff x="6340653" y="2886354"/>
            <a:chExt cx="370368" cy="368064"/>
          </a:xfrm>
        </p:grpSpPr>
        <p:sp>
          <p:nvSpPr>
            <p:cNvPr id="14771" name="Google Shape;14771;p10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10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10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10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10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10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7" name="Google Shape;14777;p108"/>
          <p:cNvGrpSpPr/>
          <p:nvPr/>
        </p:nvGrpSpPr>
        <p:grpSpPr>
          <a:xfrm>
            <a:off x="5246797" y="2057626"/>
            <a:ext cx="354752" cy="336512"/>
            <a:chOff x="5246797" y="1981426"/>
            <a:chExt cx="354752" cy="336512"/>
          </a:xfrm>
        </p:grpSpPr>
        <p:sp>
          <p:nvSpPr>
            <p:cNvPr id="14778" name="Google Shape;14778;p10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10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108"/>
          <p:cNvGrpSpPr/>
          <p:nvPr/>
        </p:nvGrpSpPr>
        <p:grpSpPr>
          <a:xfrm>
            <a:off x="4148749" y="2178266"/>
            <a:ext cx="355136" cy="216256"/>
            <a:chOff x="4148749" y="2102066"/>
            <a:chExt cx="355136" cy="216256"/>
          </a:xfrm>
        </p:grpSpPr>
        <p:sp>
          <p:nvSpPr>
            <p:cNvPr id="14781" name="Google Shape;14781;p10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10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108"/>
          <p:cNvGrpSpPr/>
          <p:nvPr/>
        </p:nvGrpSpPr>
        <p:grpSpPr>
          <a:xfrm>
            <a:off x="5794669" y="2077626"/>
            <a:ext cx="354752" cy="315360"/>
            <a:chOff x="5794669" y="2001426"/>
            <a:chExt cx="354752" cy="315360"/>
          </a:xfrm>
        </p:grpSpPr>
        <p:sp>
          <p:nvSpPr>
            <p:cNvPr id="14784" name="Google Shape;14784;p10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10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108"/>
          <p:cNvGrpSpPr/>
          <p:nvPr/>
        </p:nvGrpSpPr>
        <p:grpSpPr>
          <a:xfrm>
            <a:off x="6345229" y="2106042"/>
            <a:ext cx="352832" cy="289216"/>
            <a:chOff x="6345229" y="2029842"/>
            <a:chExt cx="352832" cy="289216"/>
          </a:xfrm>
        </p:grpSpPr>
        <p:sp>
          <p:nvSpPr>
            <p:cNvPr id="14787" name="Google Shape;14787;p10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10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9" name="Google Shape;14789;p108"/>
          <p:cNvGrpSpPr/>
          <p:nvPr/>
        </p:nvGrpSpPr>
        <p:grpSpPr>
          <a:xfrm>
            <a:off x="4697389" y="2112538"/>
            <a:ext cx="354752" cy="281984"/>
            <a:chOff x="4697389" y="2036338"/>
            <a:chExt cx="354752" cy="281984"/>
          </a:xfrm>
        </p:grpSpPr>
        <p:sp>
          <p:nvSpPr>
            <p:cNvPr id="14790" name="Google Shape;14790;p10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10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2" name="Google Shape;14792;p108"/>
          <p:cNvGrpSpPr/>
          <p:nvPr/>
        </p:nvGrpSpPr>
        <p:grpSpPr>
          <a:xfrm>
            <a:off x="1404013" y="2500954"/>
            <a:ext cx="353600" cy="354944"/>
            <a:chOff x="1404013" y="2424754"/>
            <a:chExt cx="353600" cy="354944"/>
          </a:xfrm>
        </p:grpSpPr>
        <p:sp>
          <p:nvSpPr>
            <p:cNvPr id="14793" name="Google Shape;14793;p10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10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10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10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10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108"/>
          <p:cNvGrpSpPr/>
          <p:nvPr/>
        </p:nvGrpSpPr>
        <p:grpSpPr>
          <a:xfrm>
            <a:off x="854253" y="2504474"/>
            <a:ext cx="355104" cy="351040"/>
            <a:chOff x="854253" y="2428274"/>
            <a:chExt cx="355104" cy="351040"/>
          </a:xfrm>
        </p:grpSpPr>
        <p:sp>
          <p:nvSpPr>
            <p:cNvPr id="14799" name="Google Shape;14799;p10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10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1" name="Google Shape;14801;p108"/>
          <p:cNvGrpSpPr/>
          <p:nvPr/>
        </p:nvGrpSpPr>
        <p:grpSpPr>
          <a:xfrm>
            <a:off x="6896909" y="2517146"/>
            <a:ext cx="354752" cy="275904"/>
            <a:chOff x="6896909" y="2440946"/>
            <a:chExt cx="354752" cy="275904"/>
          </a:xfrm>
        </p:grpSpPr>
        <p:sp>
          <p:nvSpPr>
            <p:cNvPr id="14802" name="Google Shape;14802;p10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10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4" name="Google Shape;14804;p108"/>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5" name="Google Shape;14805;p108"/>
          <p:cNvGrpSpPr/>
          <p:nvPr/>
        </p:nvGrpSpPr>
        <p:grpSpPr>
          <a:xfrm>
            <a:off x="5265069" y="2500954"/>
            <a:ext cx="321984" cy="354560"/>
            <a:chOff x="5265069" y="2424754"/>
            <a:chExt cx="321984" cy="354560"/>
          </a:xfrm>
        </p:grpSpPr>
        <p:sp>
          <p:nvSpPr>
            <p:cNvPr id="14806" name="Google Shape;14806;p10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10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108"/>
          <p:cNvGrpSpPr/>
          <p:nvPr/>
        </p:nvGrpSpPr>
        <p:grpSpPr>
          <a:xfrm>
            <a:off x="4150669" y="2542970"/>
            <a:ext cx="355104" cy="259584"/>
            <a:chOff x="4150669" y="2466770"/>
            <a:chExt cx="355104" cy="259584"/>
          </a:xfrm>
        </p:grpSpPr>
        <p:sp>
          <p:nvSpPr>
            <p:cNvPr id="14809" name="Google Shape;14809;p10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10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10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10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3" name="Google Shape;14813;p108"/>
          <p:cNvGrpSpPr/>
          <p:nvPr/>
        </p:nvGrpSpPr>
        <p:grpSpPr>
          <a:xfrm>
            <a:off x="4699693" y="2501146"/>
            <a:ext cx="354336" cy="353984"/>
            <a:chOff x="4699693" y="2424946"/>
            <a:chExt cx="354336" cy="353984"/>
          </a:xfrm>
        </p:grpSpPr>
        <p:sp>
          <p:nvSpPr>
            <p:cNvPr id="14814" name="Google Shape;14814;p10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10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6" name="Google Shape;14816;p108"/>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108"/>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8" name="Google Shape;14818;p108"/>
          <p:cNvGrpSpPr/>
          <p:nvPr/>
        </p:nvGrpSpPr>
        <p:grpSpPr>
          <a:xfrm>
            <a:off x="1953037" y="2628442"/>
            <a:ext cx="355136" cy="227072"/>
            <a:chOff x="1953037" y="2552242"/>
            <a:chExt cx="355136" cy="227072"/>
          </a:xfrm>
        </p:grpSpPr>
        <p:sp>
          <p:nvSpPr>
            <p:cNvPr id="14819" name="Google Shape;14819;p10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10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1" name="Google Shape;14821;p108"/>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2" name="Google Shape;14822;p108"/>
          <p:cNvGrpSpPr/>
          <p:nvPr/>
        </p:nvGrpSpPr>
        <p:grpSpPr>
          <a:xfrm>
            <a:off x="2500941" y="2603418"/>
            <a:ext cx="355104" cy="250944"/>
            <a:chOff x="2500941" y="2527218"/>
            <a:chExt cx="355104" cy="250944"/>
          </a:xfrm>
        </p:grpSpPr>
        <p:sp>
          <p:nvSpPr>
            <p:cNvPr id="14823" name="Google Shape;14823;p10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10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10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10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10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8" name="Google Shape;14828;p108"/>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9" name="Google Shape;14829;p108"/>
          <p:cNvGrpSpPr/>
          <p:nvPr/>
        </p:nvGrpSpPr>
        <p:grpSpPr>
          <a:xfrm>
            <a:off x="7993805" y="2503322"/>
            <a:ext cx="356256" cy="351808"/>
            <a:chOff x="7993805" y="2427122"/>
            <a:chExt cx="356256" cy="351808"/>
          </a:xfrm>
        </p:grpSpPr>
        <p:sp>
          <p:nvSpPr>
            <p:cNvPr id="14830" name="Google Shape;14830;p10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10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10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108"/>
          <p:cNvGrpSpPr/>
          <p:nvPr/>
        </p:nvGrpSpPr>
        <p:grpSpPr>
          <a:xfrm>
            <a:off x="878637" y="2041210"/>
            <a:ext cx="308640" cy="353312"/>
            <a:chOff x="878637" y="1965010"/>
            <a:chExt cx="308640" cy="353312"/>
          </a:xfrm>
        </p:grpSpPr>
        <p:sp>
          <p:nvSpPr>
            <p:cNvPr id="14834" name="Google Shape;14834;p10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10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10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7" name="Google Shape;14837;p108"/>
          <p:cNvGrpSpPr/>
          <p:nvPr/>
        </p:nvGrpSpPr>
        <p:grpSpPr>
          <a:xfrm>
            <a:off x="6896141" y="2040922"/>
            <a:ext cx="348256" cy="352448"/>
            <a:chOff x="6896141" y="1964722"/>
            <a:chExt cx="348256" cy="352448"/>
          </a:xfrm>
        </p:grpSpPr>
        <p:sp>
          <p:nvSpPr>
            <p:cNvPr id="14838" name="Google Shape;14838;p10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10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10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108"/>
          <p:cNvGrpSpPr/>
          <p:nvPr/>
        </p:nvGrpSpPr>
        <p:grpSpPr>
          <a:xfrm>
            <a:off x="7989997" y="2091578"/>
            <a:ext cx="355136" cy="303328"/>
            <a:chOff x="7989997" y="2015378"/>
            <a:chExt cx="355136" cy="303328"/>
          </a:xfrm>
        </p:grpSpPr>
        <p:sp>
          <p:nvSpPr>
            <p:cNvPr id="14842" name="Google Shape;14842;p10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10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10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5" name="Google Shape;14845;p108"/>
          <p:cNvGrpSpPr/>
          <p:nvPr/>
        </p:nvGrpSpPr>
        <p:grpSpPr>
          <a:xfrm>
            <a:off x="3598221" y="1585562"/>
            <a:ext cx="348640" cy="330784"/>
            <a:chOff x="3598221" y="1509362"/>
            <a:chExt cx="348640" cy="330784"/>
          </a:xfrm>
        </p:grpSpPr>
        <p:sp>
          <p:nvSpPr>
            <p:cNvPr id="14846" name="Google Shape;14846;p10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10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10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10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0" name="Google Shape;14850;p108"/>
          <p:cNvGrpSpPr/>
          <p:nvPr/>
        </p:nvGrpSpPr>
        <p:grpSpPr>
          <a:xfrm>
            <a:off x="5246797" y="1576858"/>
            <a:ext cx="347872" cy="347488"/>
            <a:chOff x="5246797" y="1500658"/>
            <a:chExt cx="347872" cy="347488"/>
          </a:xfrm>
        </p:grpSpPr>
        <p:sp>
          <p:nvSpPr>
            <p:cNvPr id="14851" name="Google Shape;14851;p10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10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10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10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108"/>
          <p:cNvGrpSpPr/>
          <p:nvPr/>
        </p:nvGrpSpPr>
        <p:grpSpPr>
          <a:xfrm>
            <a:off x="5796589" y="1576858"/>
            <a:ext cx="349024" cy="346752"/>
            <a:chOff x="5796589" y="1500658"/>
            <a:chExt cx="349024" cy="346752"/>
          </a:xfrm>
        </p:grpSpPr>
        <p:sp>
          <p:nvSpPr>
            <p:cNvPr id="14856" name="Google Shape;14856;p10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7" name="Google Shape;14857;p108"/>
            <p:cNvGrpSpPr/>
            <p:nvPr/>
          </p:nvGrpSpPr>
          <p:grpSpPr>
            <a:xfrm>
              <a:off x="5796589" y="1500658"/>
              <a:ext cx="349024" cy="346752"/>
              <a:chOff x="5796589" y="1500658"/>
              <a:chExt cx="349024" cy="346752"/>
            </a:xfrm>
          </p:grpSpPr>
          <p:sp>
            <p:nvSpPr>
              <p:cNvPr id="14858" name="Google Shape;14858;p10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10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10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10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62" name="Google Shape;14862;p108"/>
          <p:cNvGrpSpPr/>
          <p:nvPr/>
        </p:nvGrpSpPr>
        <p:grpSpPr>
          <a:xfrm>
            <a:off x="6895373" y="1578778"/>
            <a:ext cx="348640" cy="343296"/>
            <a:chOff x="6895373" y="1502578"/>
            <a:chExt cx="348640" cy="343296"/>
          </a:xfrm>
        </p:grpSpPr>
        <p:sp>
          <p:nvSpPr>
            <p:cNvPr id="14863" name="Google Shape;14863;p10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10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10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108"/>
          <p:cNvGrpSpPr/>
          <p:nvPr/>
        </p:nvGrpSpPr>
        <p:grpSpPr>
          <a:xfrm>
            <a:off x="4147597" y="1581658"/>
            <a:ext cx="347904" cy="336992"/>
            <a:chOff x="4147597" y="1505458"/>
            <a:chExt cx="347904" cy="336992"/>
          </a:xfrm>
        </p:grpSpPr>
        <p:sp>
          <p:nvSpPr>
            <p:cNvPr id="14867" name="Google Shape;14867;p10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10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10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10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10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10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10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108"/>
          <p:cNvGrpSpPr/>
          <p:nvPr/>
        </p:nvGrpSpPr>
        <p:grpSpPr>
          <a:xfrm>
            <a:off x="2499405" y="1576090"/>
            <a:ext cx="347488" cy="348256"/>
            <a:chOff x="2499405" y="1499890"/>
            <a:chExt cx="347488" cy="348256"/>
          </a:xfrm>
        </p:grpSpPr>
        <p:sp>
          <p:nvSpPr>
            <p:cNvPr id="14875" name="Google Shape;14875;p10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10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10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10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10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108"/>
          <p:cNvGrpSpPr/>
          <p:nvPr/>
        </p:nvGrpSpPr>
        <p:grpSpPr>
          <a:xfrm>
            <a:off x="1956845" y="1576698"/>
            <a:ext cx="331520" cy="348032"/>
            <a:chOff x="1956845" y="1500498"/>
            <a:chExt cx="331520" cy="348032"/>
          </a:xfrm>
        </p:grpSpPr>
        <p:sp>
          <p:nvSpPr>
            <p:cNvPr id="14881" name="Google Shape;14881;p10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10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10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10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10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10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10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10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10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10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10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10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108"/>
          <p:cNvGrpSpPr/>
          <p:nvPr/>
        </p:nvGrpSpPr>
        <p:grpSpPr>
          <a:xfrm>
            <a:off x="6345613" y="1626074"/>
            <a:ext cx="348640" cy="250656"/>
            <a:chOff x="6345613" y="1549874"/>
            <a:chExt cx="348640" cy="250656"/>
          </a:xfrm>
        </p:grpSpPr>
        <p:sp>
          <p:nvSpPr>
            <p:cNvPr id="14894" name="Google Shape;14894;p10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10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10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10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10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10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108"/>
          <p:cNvGrpSpPr/>
          <p:nvPr/>
        </p:nvGrpSpPr>
        <p:grpSpPr>
          <a:xfrm>
            <a:off x="7444781" y="1583226"/>
            <a:ext cx="348640" cy="334272"/>
            <a:chOff x="7444781" y="1507026"/>
            <a:chExt cx="348640" cy="334272"/>
          </a:xfrm>
        </p:grpSpPr>
        <p:sp>
          <p:nvSpPr>
            <p:cNvPr id="14901" name="Google Shape;14901;p10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10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10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10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10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6" name="Google Shape;14906;p108"/>
          <p:cNvGrpSpPr/>
          <p:nvPr/>
        </p:nvGrpSpPr>
        <p:grpSpPr>
          <a:xfrm>
            <a:off x="7995341" y="1582938"/>
            <a:ext cx="347872" cy="334944"/>
            <a:chOff x="7995341" y="1506738"/>
            <a:chExt cx="347872" cy="334944"/>
          </a:xfrm>
        </p:grpSpPr>
        <p:sp>
          <p:nvSpPr>
            <p:cNvPr id="14907" name="Google Shape;14907;p10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10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10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10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10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10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108"/>
          <p:cNvGrpSpPr/>
          <p:nvPr/>
        </p:nvGrpSpPr>
        <p:grpSpPr>
          <a:xfrm>
            <a:off x="3048045" y="1599130"/>
            <a:ext cx="347872" cy="303904"/>
            <a:chOff x="3048045" y="1522930"/>
            <a:chExt cx="347872" cy="303904"/>
          </a:xfrm>
        </p:grpSpPr>
        <p:sp>
          <p:nvSpPr>
            <p:cNvPr id="14914" name="Google Shape;14914;p10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5" name="Google Shape;14915;p108"/>
            <p:cNvGrpSpPr/>
            <p:nvPr/>
          </p:nvGrpSpPr>
          <p:grpSpPr>
            <a:xfrm>
              <a:off x="3048045" y="1522930"/>
              <a:ext cx="347872" cy="303904"/>
              <a:chOff x="3048045" y="1522930"/>
              <a:chExt cx="347872" cy="303904"/>
            </a:xfrm>
          </p:grpSpPr>
          <p:sp>
            <p:nvSpPr>
              <p:cNvPr id="14916" name="Google Shape;14916;p10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10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918" name="Google Shape;14918;p108"/>
          <p:cNvGrpSpPr/>
          <p:nvPr/>
        </p:nvGrpSpPr>
        <p:grpSpPr>
          <a:xfrm>
            <a:off x="1133133" y="3428122"/>
            <a:ext cx="313984" cy="358560"/>
            <a:chOff x="1133133" y="3351922"/>
            <a:chExt cx="313984" cy="358560"/>
          </a:xfrm>
        </p:grpSpPr>
        <p:sp>
          <p:nvSpPr>
            <p:cNvPr id="14919" name="Google Shape;14919;p10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10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10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10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10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10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10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10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10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10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10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10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10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10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10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10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5" name="Google Shape;14935;p108"/>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6" name="Google Shape;14936;p108"/>
          <p:cNvGrpSpPr/>
          <p:nvPr/>
        </p:nvGrpSpPr>
        <p:grpSpPr>
          <a:xfrm>
            <a:off x="2795053" y="3428794"/>
            <a:ext cx="288448" cy="357120"/>
            <a:chOff x="2795053" y="3352594"/>
            <a:chExt cx="288448" cy="357120"/>
          </a:xfrm>
        </p:grpSpPr>
        <p:sp>
          <p:nvSpPr>
            <p:cNvPr id="14937" name="Google Shape;14937;p10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10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10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10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10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10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10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10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10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108"/>
          <p:cNvGrpSpPr/>
          <p:nvPr/>
        </p:nvGrpSpPr>
        <p:grpSpPr>
          <a:xfrm>
            <a:off x="2236525" y="3429402"/>
            <a:ext cx="304832" cy="356512"/>
            <a:chOff x="2236525" y="3353202"/>
            <a:chExt cx="304832" cy="356512"/>
          </a:xfrm>
        </p:grpSpPr>
        <p:sp>
          <p:nvSpPr>
            <p:cNvPr id="14947" name="Google Shape;14947;p10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10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10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0" name="Google Shape;14950;p108"/>
          <p:cNvGrpSpPr/>
          <p:nvPr/>
        </p:nvGrpSpPr>
        <p:grpSpPr>
          <a:xfrm>
            <a:off x="3910637" y="3428890"/>
            <a:ext cx="256800" cy="357024"/>
            <a:chOff x="3910637" y="3352690"/>
            <a:chExt cx="256800" cy="357024"/>
          </a:xfrm>
        </p:grpSpPr>
        <p:sp>
          <p:nvSpPr>
            <p:cNvPr id="14951" name="Google Shape;14951;p10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10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10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4" name="Google Shape;14954;p108"/>
          <p:cNvGrpSpPr/>
          <p:nvPr/>
        </p:nvGrpSpPr>
        <p:grpSpPr>
          <a:xfrm>
            <a:off x="6056429" y="3428122"/>
            <a:ext cx="360064" cy="360096"/>
            <a:chOff x="6056429" y="3351922"/>
            <a:chExt cx="360064" cy="360096"/>
          </a:xfrm>
        </p:grpSpPr>
        <p:sp>
          <p:nvSpPr>
            <p:cNvPr id="14955" name="Google Shape;14955;p10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10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10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108"/>
          <p:cNvGrpSpPr/>
          <p:nvPr/>
        </p:nvGrpSpPr>
        <p:grpSpPr>
          <a:xfrm>
            <a:off x="6608877" y="3429274"/>
            <a:ext cx="357408" cy="357408"/>
            <a:chOff x="6608877" y="3353074"/>
            <a:chExt cx="357408" cy="357408"/>
          </a:xfrm>
        </p:grpSpPr>
        <p:sp>
          <p:nvSpPr>
            <p:cNvPr id="14959" name="Google Shape;14959;p10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10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10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10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10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10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10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6" name="Google Shape;14966;p108"/>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7" name="Google Shape;14967;p108"/>
          <p:cNvGrpSpPr/>
          <p:nvPr/>
        </p:nvGrpSpPr>
        <p:grpSpPr>
          <a:xfrm>
            <a:off x="3316269" y="3428602"/>
            <a:ext cx="344832" cy="356544"/>
            <a:chOff x="3316269" y="3352402"/>
            <a:chExt cx="344832" cy="356544"/>
          </a:xfrm>
        </p:grpSpPr>
        <p:sp>
          <p:nvSpPr>
            <p:cNvPr id="14968" name="Google Shape;14968;p10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10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10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1" name="Google Shape;14971;p108"/>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2" name="Google Shape;14972;p108"/>
          <p:cNvGrpSpPr/>
          <p:nvPr/>
        </p:nvGrpSpPr>
        <p:grpSpPr>
          <a:xfrm>
            <a:off x="4959533" y="3446426"/>
            <a:ext cx="357408" cy="323488"/>
            <a:chOff x="4959533" y="3370226"/>
            <a:chExt cx="357408" cy="323488"/>
          </a:xfrm>
        </p:grpSpPr>
        <p:sp>
          <p:nvSpPr>
            <p:cNvPr id="14973" name="Google Shape;14973;p10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10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108"/>
          <p:cNvGrpSpPr/>
          <p:nvPr/>
        </p:nvGrpSpPr>
        <p:grpSpPr>
          <a:xfrm>
            <a:off x="7158637" y="3429274"/>
            <a:ext cx="357056" cy="357408"/>
            <a:chOff x="7158637" y="3353074"/>
            <a:chExt cx="357056" cy="357408"/>
          </a:xfrm>
        </p:grpSpPr>
        <p:sp>
          <p:nvSpPr>
            <p:cNvPr id="14976" name="Google Shape;14976;p10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10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10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10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108"/>
          <p:cNvGrpSpPr/>
          <p:nvPr/>
        </p:nvGrpSpPr>
        <p:grpSpPr>
          <a:xfrm>
            <a:off x="5508909" y="3447706"/>
            <a:ext cx="358560" cy="319552"/>
            <a:chOff x="5508909" y="3371506"/>
            <a:chExt cx="358560" cy="319552"/>
          </a:xfrm>
        </p:grpSpPr>
        <p:sp>
          <p:nvSpPr>
            <p:cNvPr id="14981" name="Google Shape;14981;p10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10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10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10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10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10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10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10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10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10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91" name="Google Shape;14991;p10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35"/>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JavaScript</a:t>
            </a:r>
            <a:r>
              <a:rPr lang="en">
                <a:solidFill>
                  <a:schemeClr val="accent2"/>
                </a:solidFill>
              </a:rPr>
              <a:t> </a:t>
            </a:r>
            <a:r>
              <a:rPr lang="en">
                <a:solidFill>
                  <a:schemeClr val="accent3"/>
                </a:solidFill>
              </a:rPr>
              <a:t>{</a:t>
            </a:r>
            <a:endParaRPr>
              <a:solidFill>
                <a:schemeClr val="accent3"/>
              </a:solidFill>
            </a:endParaRPr>
          </a:p>
        </p:txBody>
      </p:sp>
      <p:sp>
        <p:nvSpPr>
          <p:cNvPr id="514" name="Google Shape;514;p35"/>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David Tarvin, AIM Code School &gt;</a:t>
            </a:r>
            <a:endParaRPr/>
          </a:p>
        </p:txBody>
      </p:sp>
      <p:sp>
        <p:nvSpPr>
          <p:cNvPr id="515" name="Google Shape;515;p35"/>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16" name="Google Shape;516;p35"/>
          <p:cNvSpPr txBox="1">
            <a:spLocks noGrp="1"/>
          </p:cNvSpPr>
          <p:nvPr>
            <p:ph type="subTitle" idx="2"/>
          </p:nvPr>
        </p:nvSpPr>
        <p:spPr>
          <a:xfrm>
            <a:off x="1788725" y="1761800"/>
            <a:ext cx="5788800" cy="83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Data Types</a:t>
            </a:r>
            <a:r>
              <a:rPr lang="en">
                <a:solidFill>
                  <a:schemeClr val="accent6"/>
                </a:solidFill>
              </a:rPr>
              <a:t>] </a:t>
            </a:r>
            <a:endParaRPr>
              <a:solidFill>
                <a:schemeClr val="accent6"/>
              </a:solidFill>
            </a:endParaRPr>
          </a:p>
        </p:txBody>
      </p:sp>
      <p:grpSp>
        <p:nvGrpSpPr>
          <p:cNvPr id="517" name="Google Shape;517;p35"/>
          <p:cNvGrpSpPr/>
          <p:nvPr/>
        </p:nvGrpSpPr>
        <p:grpSpPr>
          <a:xfrm>
            <a:off x="1413525" y="1759900"/>
            <a:ext cx="506100" cy="2444350"/>
            <a:chOff x="1413525" y="1759900"/>
            <a:chExt cx="506100" cy="2444350"/>
          </a:xfrm>
        </p:grpSpPr>
        <p:cxnSp>
          <p:nvCxnSpPr>
            <p:cNvPr id="518" name="Google Shape;518;p35"/>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519" name="Google Shape;519;p35"/>
            <p:cNvSpPr txBox="1"/>
            <p:nvPr/>
          </p:nvSpPr>
          <p:spPr>
            <a:xfrm>
              <a:off x="1413525" y="3557750"/>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95"/>
        <p:cNvGrpSpPr/>
        <p:nvPr/>
      </p:nvGrpSpPr>
      <p:grpSpPr>
        <a:xfrm>
          <a:off x="0" y="0"/>
          <a:ext cx="0" cy="0"/>
          <a:chOff x="0" y="0"/>
          <a:chExt cx="0" cy="0"/>
        </a:xfrm>
      </p:grpSpPr>
      <p:sp>
        <p:nvSpPr>
          <p:cNvPr id="14996" name="Google Shape;14996;p109"/>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7" name="Google Shape;14997;p109"/>
          <p:cNvGrpSpPr/>
          <p:nvPr/>
        </p:nvGrpSpPr>
        <p:grpSpPr>
          <a:xfrm>
            <a:off x="3051327" y="3893352"/>
            <a:ext cx="346056" cy="345674"/>
            <a:chOff x="3303268" y="3817349"/>
            <a:chExt cx="346056" cy="345674"/>
          </a:xfrm>
        </p:grpSpPr>
        <p:sp>
          <p:nvSpPr>
            <p:cNvPr id="14998" name="Google Shape;14998;p10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10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10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10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109"/>
          <p:cNvGrpSpPr/>
          <p:nvPr/>
        </p:nvGrpSpPr>
        <p:grpSpPr>
          <a:xfrm>
            <a:off x="3500416" y="3893352"/>
            <a:ext cx="346056" cy="345674"/>
            <a:chOff x="3752358" y="3817349"/>
            <a:chExt cx="346056" cy="345674"/>
          </a:xfrm>
        </p:grpSpPr>
        <p:sp>
          <p:nvSpPr>
            <p:cNvPr id="15003" name="Google Shape;15003;p10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10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10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10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7" name="Google Shape;15007;p109"/>
          <p:cNvGrpSpPr/>
          <p:nvPr/>
        </p:nvGrpSpPr>
        <p:grpSpPr>
          <a:xfrm>
            <a:off x="4848066" y="3893352"/>
            <a:ext cx="346024" cy="345674"/>
            <a:chOff x="5100008" y="3817349"/>
            <a:chExt cx="346024" cy="345674"/>
          </a:xfrm>
        </p:grpSpPr>
        <p:sp>
          <p:nvSpPr>
            <p:cNvPr id="15008" name="Google Shape;15008;p10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10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10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1" name="Google Shape;15011;p109"/>
          <p:cNvGrpSpPr/>
          <p:nvPr/>
        </p:nvGrpSpPr>
        <p:grpSpPr>
          <a:xfrm>
            <a:off x="5746977" y="3893352"/>
            <a:ext cx="345674" cy="345674"/>
            <a:chOff x="5998919" y="3817349"/>
            <a:chExt cx="345674" cy="345674"/>
          </a:xfrm>
        </p:grpSpPr>
        <p:sp>
          <p:nvSpPr>
            <p:cNvPr id="15012" name="Google Shape;15012;p10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10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10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5" name="Google Shape;15015;p109"/>
          <p:cNvGrpSpPr/>
          <p:nvPr/>
        </p:nvGrpSpPr>
        <p:grpSpPr>
          <a:xfrm>
            <a:off x="3949506" y="3893352"/>
            <a:ext cx="346024" cy="345674"/>
            <a:chOff x="4201447" y="3817349"/>
            <a:chExt cx="346024" cy="345674"/>
          </a:xfrm>
        </p:grpSpPr>
        <p:sp>
          <p:nvSpPr>
            <p:cNvPr id="15016" name="Google Shape;15016;p10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10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109"/>
          <p:cNvGrpSpPr/>
          <p:nvPr/>
        </p:nvGrpSpPr>
        <p:grpSpPr>
          <a:xfrm>
            <a:off x="4398977" y="3893352"/>
            <a:ext cx="346024" cy="345674"/>
            <a:chOff x="4650919" y="3817349"/>
            <a:chExt cx="346024" cy="345674"/>
          </a:xfrm>
        </p:grpSpPr>
        <p:sp>
          <p:nvSpPr>
            <p:cNvPr id="15019" name="Google Shape;15019;p10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10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10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109"/>
          <p:cNvGrpSpPr/>
          <p:nvPr/>
        </p:nvGrpSpPr>
        <p:grpSpPr>
          <a:xfrm>
            <a:off x="5297920" y="3893352"/>
            <a:ext cx="345642" cy="345674"/>
            <a:chOff x="5549861" y="3817349"/>
            <a:chExt cx="345642" cy="345674"/>
          </a:xfrm>
        </p:grpSpPr>
        <p:sp>
          <p:nvSpPr>
            <p:cNvPr id="15023" name="Google Shape;15023;p10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10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10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109"/>
          <p:cNvGrpSpPr/>
          <p:nvPr/>
        </p:nvGrpSpPr>
        <p:grpSpPr>
          <a:xfrm>
            <a:off x="1306445" y="3474029"/>
            <a:ext cx="367255" cy="269855"/>
            <a:chOff x="1306445" y="3397829"/>
            <a:chExt cx="367255" cy="269855"/>
          </a:xfrm>
        </p:grpSpPr>
        <p:sp>
          <p:nvSpPr>
            <p:cNvPr id="15027" name="Google Shape;15027;p10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10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10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10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10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10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3" name="Google Shape;15033;p109"/>
          <p:cNvGrpSpPr/>
          <p:nvPr/>
        </p:nvGrpSpPr>
        <p:grpSpPr>
          <a:xfrm>
            <a:off x="1781317" y="3467600"/>
            <a:ext cx="367255" cy="282364"/>
            <a:chOff x="1781317" y="3391400"/>
            <a:chExt cx="367255" cy="282364"/>
          </a:xfrm>
        </p:grpSpPr>
        <p:sp>
          <p:nvSpPr>
            <p:cNvPr id="15034" name="Google Shape;15034;p10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10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10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10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10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10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109"/>
          <p:cNvGrpSpPr/>
          <p:nvPr/>
        </p:nvGrpSpPr>
        <p:grpSpPr>
          <a:xfrm>
            <a:off x="3678830" y="3447133"/>
            <a:ext cx="369164" cy="323297"/>
            <a:chOff x="3678830" y="3370933"/>
            <a:chExt cx="369164" cy="323297"/>
          </a:xfrm>
        </p:grpSpPr>
        <p:sp>
          <p:nvSpPr>
            <p:cNvPr id="15041" name="Google Shape;15041;p10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10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10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10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10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10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10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10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10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10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10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2" name="Google Shape;15052;p109"/>
          <p:cNvGrpSpPr/>
          <p:nvPr/>
        </p:nvGrpSpPr>
        <p:grpSpPr>
          <a:xfrm>
            <a:off x="859265" y="3424375"/>
            <a:ext cx="312316" cy="368400"/>
            <a:chOff x="859265" y="3348175"/>
            <a:chExt cx="312316" cy="368400"/>
          </a:xfrm>
        </p:grpSpPr>
        <p:sp>
          <p:nvSpPr>
            <p:cNvPr id="15053" name="Google Shape;15053;p10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10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10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10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10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8" name="Google Shape;15058;p109"/>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59" name="Google Shape;15059;p109"/>
          <p:cNvGrpSpPr/>
          <p:nvPr/>
        </p:nvGrpSpPr>
        <p:grpSpPr>
          <a:xfrm>
            <a:off x="2766374" y="3437213"/>
            <a:ext cx="330110" cy="308908"/>
            <a:chOff x="2766264" y="3394042"/>
            <a:chExt cx="294873" cy="275934"/>
          </a:xfrm>
        </p:grpSpPr>
        <p:sp>
          <p:nvSpPr>
            <p:cNvPr id="15060" name="Google Shape;15060;p10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10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10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10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109"/>
          <p:cNvGrpSpPr/>
          <p:nvPr/>
        </p:nvGrpSpPr>
        <p:grpSpPr>
          <a:xfrm>
            <a:off x="3214972" y="3435388"/>
            <a:ext cx="346406" cy="347552"/>
            <a:chOff x="3214972" y="3359188"/>
            <a:chExt cx="346406" cy="347552"/>
          </a:xfrm>
        </p:grpSpPr>
        <p:sp>
          <p:nvSpPr>
            <p:cNvPr id="15065" name="Google Shape;15065;p10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10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10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10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10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10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10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10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10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10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10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10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10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10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109"/>
          <p:cNvGrpSpPr/>
          <p:nvPr/>
        </p:nvGrpSpPr>
        <p:grpSpPr>
          <a:xfrm>
            <a:off x="4629306" y="3485393"/>
            <a:ext cx="367255" cy="244486"/>
            <a:chOff x="4629306" y="3409193"/>
            <a:chExt cx="367255" cy="244486"/>
          </a:xfrm>
        </p:grpSpPr>
        <p:sp>
          <p:nvSpPr>
            <p:cNvPr id="15080" name="Google Shape;15080;p10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10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10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10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10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10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10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10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10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10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109"/>
          <p:cNvGrpSpPr/>
          <p:nvPr/>
        </p:nvGrpSpPr>
        <p:grpSpPr>
          <a:xfrm>
            <a:off x="4193490" y="3426284"/>
            <a:ext cx="289939" cy="334661"/>
            <a:chOff x="4193490" y="3350084"/>
            <a:chExt cx="289939" cy="334661"/>
          </a:xfrm>
        </p:grpSpPr>
        <p:sp>
          <p:nvSpPr>
            <p:cNvPr id="15091" name="Google Shape;15091;p10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10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10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10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10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10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10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10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10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10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109"/>
          <p:cNvGrpSpPr/>
          <p:nvPr/>
        </p:nvGrpSpPr>
        <p:grpSpPr>
          <a:xfrm>
            <a:off x="6533281" y="3427430"/>
            <a:ext cx="357037" cy="357005"/>
            <a:chOff x="6533281" y="3351230"/>
            <a:chExt cx="357037" cy="357005"/>
          </a:xfrm>
        </p:grpSpPr>
        <p:sp>
          <p:nvSpPr>
            <p:cNvPr id="15102" name="Google Shape;15102;p10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10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10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109"/>
          <p:cNvGrpSpPr/>
          <p:nvPr/>
        </p:nvGrpSpPr>
        <p:grpSpPr>
          <a:xfrm>
            <a:off x="6058441" y="3427430"/>
            <a:ext cx="357387" cy="357005"/>
            <a:chOff x="6058441" y="3351230"/>
            <a:chExt cx="357387" cy="357005"/>
          </a:xfrm>
        </p:grpSpPr>
        <p:sp>
          <p:nvSpPr>
            <p:cNvPr id="15106" name="Google Shape;15106;p10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10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109"/>
          <p:cNvGrpSpPr/>
          <p:nvPr/>
        </p:nvGrpSpPr>
        <p:grpSpPr>
          <a:xfrm>
            <a:off x="7957483" y="3427048"/>
            <a:ext cx="357387" cy="357387"/>
            <a:chOff x="7957483" y="3350848"/>
            <a:chExt cx="357387" cy="357387"/>
          </a:xfrm>
        </p:grpSpPr>
        <p:sp>
          <p:nvSpPr>
            <p:cNvPr id="15109" name="Google Shape;15109;p10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10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10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2" name="Google Shape;15112;p109"/>
          <p:cNvGrpSpPr/>
          <p:nvPr/>
        </p:nvGrpSpPr>
        <p:grpSpPr>
          <a:xfrm>
            <a:off x="7007771" y="3427430"/>
            <a:ext cx="357387" cy="357005"/>
            <a:chOff x="7007771" y="3351230"/>
            <a:chExt cx="357387" cy="357005"/>
          </a:xfrm>
        </p:grpSpPr>
        <p:sp>
          <p:nvSpPr>
            <p:cNvPr id="15113" name="Google Shape;15113;p10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10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10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10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10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109"/>
          <p:cNvGrpSpPr/>
          <p:nvPr/>
        </p:nvGrpSpPr>
        <p:grpSpPr>
          <a:xfrm>
            <a:off x="5108729" y="3427430"/>
            <a:ext cx="357005" cy="357005"/>
            <a:chOff x="5108729" y="3351230"/>
            <a:chExt cx="357005" cy="357005"/>
          </a:xfrm>
        </p:grpSpPr>
        <p:sp>
          <p:nvSpPr>
            <p:cNvPr id="15119" name="Google Shape;15119;p10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10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109"/>
          <p:cNvGrpSpPr/>
          <p:nvPr/>
        </p:nvGrpSpPr>
        <p:grpSpPr>
          <a:xfrm>
            <a:off x="5583569" y="3427430"/>
            <a:ext cx="357419" cy="357005"/>
            <a:chOff x="5583569" y="3351230"/>
            <a:chExt cx="357419" cy="357005"/>
          </a:xfrm>
        </p:grpSpPr>
        <p:sp>
          <p:nvSpPr>
            <p:cNvPr id="15122" name="Google Shape;15122;p10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10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109"/>
          <p:cNvGrpSpPr/>
          <p:nvPr/>
        </p:nvGrpSpPr>
        <p:grpSpPr>
          <a:xfrm>
            <a:off x="7482229" y="3427430"/>
            <a:ext cx="357419" cy="357005"/>
            <a:chOff x="7482229" y="3351230"/>
            <a:chExt cx="357419" cy="357005"/>
          </a:xfrm>
        </p:grpSpPr>
        <p:sp>
          <p:nvSpPr>
            <p:cNvPr id="15125" name="Google Shape;15125;p10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10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10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10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10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109"/>
          <p:cNvGrpSpPr/>
          <p:nvPr/>
        </p:nvGrpSpPr>
        <p:grpSpPr>
          <a:xfrm>
            <a:off x="3764485" y="2966882"/>
            <a:ext cx="222874" cy="345737"/>
            <a:chOff x="3764485" y="2890682"/>
            <a:chExt cx="222874" cy="345737"/>
          </a:xfrm>
        </p:grpSpPr>
        <p:sp>
          <p:nvSpPr>
            <p:cNvPr id="15131" name="Google Shape;15131;p10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10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10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109"/>
          <p:cNvGrpSpPr/>
          <p:nvPr/>
        </p:nvGrpSpPr>
        <p:grpSpPr>
          <a:xfrm>
            <a:off x="2238616" y="2984331"/>
            <a:ext cx="422596" cy="310382"/>
            <a:chOff x="2278533" y="2937377"/>
            <a:chExt cx="346788" cy="254704"/>
          </a:xfrm>
        </p:grpSpPr>
        <p:sp>
          <p:nvSpPr>
            <p:cNvPr id="15135" name="Google Shape;15135;p10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10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7" name="Google Shape;15137;p109"/>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38" name="Google Shape;15138;p109"/>
          <p:cNvGrpSpPr/>
          <p:nvPr/>
        </p:nvGrpSpPr>
        <p:grpSpPr>
          <a:xfrm>
            <a:off x="1836637" y="2967710"/>
            <a:ext cx="286152" cy="346438"/>
            <a:chOff x="1836637" y="2891510"/>
            <a:chExt cx="286152" cy="346438"/>
          </a:xfrm>
        </p:grpSpPr>
        <p:sp>
          <p:nvSpPr>
            <p:cNvPr id="15139" name="Google Shape;15139;p10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10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10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2" name="Google Shape;15142;p109"/>
          <p:cNvGrpSpPr/>
          <p:nvPr/>
        </p:nvGrpSpPr>
        <p:grpSpPr>
          <a:xfrm>
            <a:off x="5585861" y="2982129"/>
            <a:ext cx="379764" cy="337684"/>
            <a:chOff x="5585861" y="2905929"/>
            <a:chExt cx="379764" cy="337684"/>
          </a:xfrm>
        </p:grpSpPr>
        <p:sp>
          <p:nvSpPr>
            <p:cNvPr id="15143" name="Google Shape;15143;p10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10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10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10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109"/>
          <p:cNvGrpSpPr/>
          <p:nvPr/>
        </p:nvGrpSpPr>
        <p:grpSpPr>
          <a:xfrm>
            <a:off x="1327676" y="2986680"/>
            <a:ext cx="347934" cy="310024"/>
            <a:chOff x="1327676" y="2910480"/>
            <a:chExt cx="347934" cy="310024"/>
          </a:xfrm>
        </p:grpSpPr>
        <p:sp>
          <p:nvSpPr>
            <p:cNvPr id="15148" name="Google Shape;15148;p10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10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10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10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10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3" name="Google Shape;15153;p109"/>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4" name="Google Shape;15154;p109"/>
          <p:cNvGrpSpPr/>
          <p:nvPr/>
        </p:nvGrpSpPr>
        <p:grpSpPr>
          <a:xfrm>
            <a:off x="2753401" y="2945764"/>
            <a:ext cx="382828" cy="358601"/>
            <a:chOff x="2753373" y="2902523"/>
            <a:chExt cx="347552" cy="325557"/>
          </a:xfrm>
        </p:grpSpPr>
        <p:sp>
          <p:nvSpPr>
            <p:cNvPr id="15155" name="Google Shape;15155;p10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10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10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10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10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10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109"/>
          <p:cNvGrpSpPr/>
          <p:nvPr/>
        </p:nvGrpSpPr>
        <p:grpSpPr>
          <a:xfrm>
            <a:off x="849016" y="2979455"/>
            <a:ext cx="356655" cy="335425"/>
            <a:chOff x="849016" y="2903255"/>
            <a:chExt cx="356655" cy="335425"/>
          </a:xfrm>
        </p:grpSpPr>
        <p:sp>
          <p:nvSpPr>
            <p:cNvPr id="15162" name="Google Shape;15162;p10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10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10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10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10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10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10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10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10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10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10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109"/>
          <p:cNvGrpSpPr/>
          <p:nvPr/>
        </p:nvGrpSpPr>
        <p:grpSpPr>
          <a:xfrm>
            <a:off x="4210933" y="3002977"/>
            <a:ext cx="280072" cy="275520"/>
            <a:chOff x="4210933" y="2926777"/>
            <a:chExt cx="280072" cy="275520"/>
          </a:xfrm>
        </p:grpSpPr>
        <p:sp>
          <p:nvSpPr>
            <p:cNvPr id="15174" name="Google Shape;15174;p10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10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10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10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10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10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10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10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10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10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10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10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10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109"/>
          <p:cNvGrpSpPr/>
          <p:nvPr/>
        </p:nvGrpSpPr>
        <p:grpSpPr>
          <a:xfrm>
            <a:off x="4667216" y="2991582"/>
            <a:ext cx="320273" cy="318395"/>
            <a:chOff x="4667216" y="2915382"/>
            <a:chExt cx="320273" cy="318395"/>
          </a:xfrm>
        </p:grpSpPr>
        <p:sp>
          <p:nvSpPr>
            <p:cNvPr id="15188" name="Google Shape;15188;p10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10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10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10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2" name="Google Shape;15192;p109"/>
          <p:cNvGrpSpPr/>
          <p:nvPr/>
        </p:nvGrpSpPr>
        <p:grpSpPr>
          <a:xfrm>
            <a:off x="5170480" y="3010839"/>
            <a:ext cx="261929" cy="280550"/>
            <a:chOff x="5170480" y="2934639"/>
            <a:chExt cx="261929" cy="280550"/>
          </a:xfrm>
        </p:grpSpPr>
        <p:sp>
          <p:nvSpPr>
            <p:cNvPr id="15193" name="Google Shape;15193;p10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10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10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10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10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10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10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109"/>
          <p:cNvGrpSpPr/>
          <p:nvPr/>
        </p:nvGrpSpPr>
        <p:grpSpPr>
          <a:xfrm>
            <a:off x="6069423" y="2968091"/>
            <a:ext cx="362321" cy="364231"/>
            <a:chOff x="6069423" y="2891892"/>
            <a:chExt cx="362321" cy="364231"/>
          </a:xfrm>
        </p:grpSpPr>
        <p:sp>
          <p:nvSpPr>
            <p:cNvPr id="15201" name="Google Shape;15201;p10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10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10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10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10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10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109"/>
          <p:cNvGrpSpPr/>
          <p:nvPr/>
        </p:nvGrpSpPr>
        <p:grpSpPr>
          <a:xfrm>
            <a:off x="6571955" y="2995370"/>
            <a:ext cx="308878" cy="311170"/>
            <a:chOff x="6571955" y="2919170"/>
            <a:chExt cx="308878" cy="311170"/>
          </a:xfrm>
        </p:grpSpPr>
        <p:sp>
          <p:nvSpPr>
            <p:cNvPr id="15208" name="Google Shape;15208;p10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10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10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10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10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10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10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10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10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10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109"/>
          <p:cNvGrpSpPr/>
          <p:nvPr/>
        </p:nvGrpSpPr>
        <p:grpSpPr>
          <a:xfrm>
            <a:off x="7500054" y="3010935"/>
            <a:ext cx="350576" cy="280454"/>
            <a:chOff x="7500054" y="2934735"/>
            <a:chExt cx="350576" cy="280454"/>
          </a:xfrm>
        </p:grpSpPr>
        <p:sp>
          <p:nvSpPr>
            <p:cNvPr id="15219" name="Google Shape;15219;p10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10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10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10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10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10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10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10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109"/>
          <p:cNvGrpSpPr/>
          <p:nvPr/>
        </p:nvGrpSpPr>
        <p:grpSpPr>
          <a:xfrm>
            <a:off x="7024430" y="2950862"/>
            <a:ext cx="332012" cy="355454"/>
            <a:chOff x="7055134" y="2919170"/>
            <a:chExt cx="290321" cy="310820"/>
          </a:xfrm>
        </p:grpSpPr>
        <p:sp>
          <p:nvSpPr>
            <p:cNvPr id="15228" name="Google Shape;15228;p10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10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10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10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10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10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10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10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10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10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10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10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10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10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2" name="Google Shape;15242;p109"/>
          <p:cNvGrpSpPr/>
          <p:nvPr/>
        </p:nvGrpSpPr>
        <p:grpSpPr>
          <a:xfrm>
            <a:off x="7985143" y="2976813"/>
            <a:ext cx="330109" cy="347552"/>
            <a:chOff x="7985143" y="2900613"/>
            <a:chExt cx="330109" cy="347552"/>
          </a:xfrm>
        </p:grpSpPr>
        <p:sp>
          <p:nvSpPr>
            <p:cNvPr id="15243" name="Google Shape;15243;p10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10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10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10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10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10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10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10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109"/>
          <p:cNvGrpSpPr/>
          <p:nvPr/>
        </p:nvGrpSpPr>
        <p:grpSpPr>
          <a:xfrm>
            <a:off x="7990840" y="2511426"/>
            <a:ext cx="354363" cy="353631"/>
            <a:chOff x="7990840" y="2435226"/>
            <a:chExt cx="354363" cy="353631"/>
          </a:xfrm>
        </p:grpSpPr>
        <p:sp>
          <p:nvSpPr>
            <p:cNvPr id="15252" name="Google Shape;15252;p10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10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10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109"/>
          <p:cNvGrpSpPr/>
          <p:nvPr/>
        </p:nvGrpSpPr>
        <p:grpSpPr>
          <a:xfrm>
            <a:off x="1817317" y="2556530"/>
            <a:ext cx="350958" cy="263043"/>
            <a:chOff x="1817317" y="2480330"/>
            <a:chExt cx="350958" cy="263043"/>
          </a:xfrm>
        </p:grpSpPr>
        <p:sp>
          <p:nvSpPr>
            <p:cNvPr id="15256" name="Google Shape;15256;p10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10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10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10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10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1" name="Google Shape;15261;p109"/>
          <p:cNvGrpSpPr/>
          <p:nvPr/>
        </p:nvGrpSpPr>
        <p:grpSpPr>
          <a:xfrm>
            <a:off x="1341727" y="2559549"/>
            <a:ext cx="419913" cy="308109"/>
            <a:chOff x="1341727" y="2483349"/>
            <a:chExt cx="419913" cy="308109"/>
          </a:xfrm>
        </p:grpSpPr>
        <p:sp>
          <p:nvSpPr>
            <p:cNvPr id="15262" name="Google Shape;15262;p10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10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10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109"/>
          <p:cNvGrpSpPr/>
          <p:nvPr/>
        </p:nvGrpSpPr>
        <p:grpSpPr>
          <a:xfrm>
            <a:off x="854332" y="2523936"/>
            <a:ext cx="376358" cy="330109"/>
            <a:chOff x="854332" y="2447736"/>
            <a:chExt cx="376358" cy="330109"/>
          </a:xfrm>
        </p:grpSpPr>
        <p:sp>
          <p:nvSpPr>
            <p:cNvPr id="15266" name="Google Shape;15266;p10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10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10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10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10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10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10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10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109"/>
          <p:cNvGrpSpPr/>
          <p:nvPr/>
        </p:nvGrpSpPr>
        <p:grpSpPr>
          <a:xfrm>
            <a:off x="4206763" y="2527151"/>
            <a:ext cx="322151" cy="322374"/>
            <a:chOff x="4206763" y="2450951"/>
            <a:chExt cx="322151" cy="322374"/>
          </a:xfrm>
        </p:grpSpPr>
        <p:sp>
          <p:nvSpPr>
            <p:cNvPr id="15275" name="Google Shape;15275;p10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10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109"/>
          <p:cNvGrpSpPr/>
          <p:nvPr/>
        </p:nvGrpSpPr>
        <p:grpSpPr>
          <a:xfrm>
            <a:off x="7528096" y="2526259"/>
            <a:ext cx="327976" cy="324316"/>
            <a:chOff x="7528096" y="2450059"/>
            <a:chExt cx="327976" cy="324316"/>
          </a:xfrm>
        </p:grpSpPr>
        <p:sp>
          <p:nvSpPr>
            <p:cNvPr id="15278" name="Google Shape;15278;p10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10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10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10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10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109"/>
          <p:cNvGrpSpPr/>
          <p:nvPr/>
        </p:nvGrpSpPr>
        <p:grpSpPr>
          <a:xfrm>
            <a:off x="7077129" y="2588742"/>
            <a:ext cx="282364" cy="198619"/>
            <a:chOff x="7077129" y="2512542"/>
            <a:chExt cx="282364" cy="198619"/>
          </a:xfrm>
        </p:grpSpPr>
        <p:sp>
          <p:nvSpPr>
            <p:cNvPr id="15284" name="Google Shape;15284;p10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10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10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10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10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10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0" name="Google Shape;15290;p109"/>
          <p:cNvGrpSpPr/>
          <p:nvPr/>
        </p:nvGrpSpPr>
        <p:grpSpPr>
          <a:xfrm>
            <a:off x="3725461" y="2520912"/>
            <a:ext cx="334279" cy="334661"/>
            <a:chOff x="3725461" y="2444712"/>
            <a:chExt cx="334279" cy="334661"/>
          </a:xfrm>
        </p:grpSpPr>
        <p:sp>
          <p:nvSpPr>
            <p:cNvPr id="15291" name="Google Shape;15291;p10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10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10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10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10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10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10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109"/>
          <p:cNvGrpSpPr/>
          <p:nvPr/>
        </p:nvGrpSpPr>
        <p:grpSpPr>
          <a:xfrm>
            <a:off x="6577238" y="2533421"/>
            <a:ext cx="332019" cy="310788"/>
            <a:chOff x="6577238" y="2457221"/>
            <a:chExt cx="332019" cy="310788"/>
          </a:xfrm>
        </p:grpSpPr>
        <p:sp>
          <p:nvSpPr>
            <p:cNvPr id="15299" name="Google Shape;15299;p10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10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10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10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10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10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109"/>
          <p:cNvGrpSpPr/>
          <p:nvPr/>
        </p:nvGrpSpPr>
        <p:grpSpPr>
          <a:xfrm>
            <a:off x="2818561" y="2515978"/>
            <a:ext cx="247892" cy="346024"/>
            <a:chOff x="2818561" y="2439778"/>
            <a:chExt cx="247892" cy="346024"/>
          </a:xfrm>
        </p:grpSpPr>
        <p:sp>
          <p:nvSpPr>
            <p:cNvPr id="15306" name="Google Shape;15306;p10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10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10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10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10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10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10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10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10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10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10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10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109"/>
          <p:cNvGrpSpPr/>
          <p:nvPr/>
        </p:nvGrpSpPr>
        <p:grpSpPr>
          <a:xfrm>
            <a:off x="3207778" y="2550832"/>
            <a:ext cx="419933" cy="275170"/>
            <a:chOff x="3207778" y="2474632"/>
            <a:chExt cx="419933" cy="275170"/>
          </a:xfrm>
        </p:grpSpPr>
        <p:sp>
          <p:nvSpPr>
            <p:cNvPr id="15319" name="Google Shape;15319;p10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10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10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10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10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10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10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10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10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10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10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10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10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10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3" name="Google Shape;15333;p109"/>
          <p:cNvGrpSpPr/>
          <p:nvPr/>
        </p:nvGrpSpPr>
        <p:grpSpPr>
          <a:xfrm>
            <a:off x="6099375" y="2532275"/>
            <a:ext cx="337684" cy="314194"/>
            <a:chOff x="6099375" y="2456075"/>
            <a:chExt cx="337684" cy="314194"/>
          </a:xfrm>
        </p:grpSpPr>
        <p:sp>
          <p:nvSpPr>
            <p:cNvPr id="15334" name="Google Shape;15334;p10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10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109"/>
          <p:cNvGrpSpPr/>
          <p:nvPr/>
        </p:nvGrpSpPr>
        <p:grpSpPr>
          <a:xfrm>
            <a:off x="2312623" y="2544784"/>
            <a:ext cx="312698" cy="286534"/>
            <a:chOff x="2312623" y="2468584"/>
            <a:chExt cx="312698" cy="286534"/>
          </a:xfrm>
        </p:grpSpPr>
        <p:sp>
          <p:nvSpPr>
            <p:cNvPr id="15337" name="Google Shape;15337;p10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10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10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109"/>
          <p:cNvGrpSpPr/>
          <p:nvPr/>
        </p:nvGrpSpPr>
        <p:grpSpPr>
          <a:xfrm>
            <a:off x="5618805" y="2517124"/>
            <a:ext cx="345292" cy="342618"/>
            <a:chOff x="5618805" y="2440924"/>
            <a:chExt cx="345292" cy="342618"/>
          </a:xfrm>
        </p:grpSpPr>
        <p:sp>
          <p:nvSpPr>
            <p:cNvPr id="15341" name="Google Shape;15341;p10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10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10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10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10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6" name="Google Shape;15346;p109"/>
          <p:cNvGrpSpPr/>
          <p:nvPr/>
        </p:nvGrpSpPr>
        <p:grpSpPr>
          <a:xfrm>
            <a:off x="4653179" y="2522790"/>
            <a:ext cx="377886" cy="331255"/>
            <a:chOff x="4653179" y="2446590"/>
            <a:chExt cx="377886" cy="331255"/>
          </a:xfrm>
        </p:grpSpPr>
        <p:sp>
          <p:nvSpPr>
            <p:cNvPr id="15347" name="Google Shape;15347;p10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10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10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10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1" name="Google Shape;15351;p109"/>
          <p:cNvGrpSpPr/>
          <p:nvPr/>
        </p:nvGrpSpPr>
        <p:grpSpPr>
          <a:xfrm>
            <a:off x="5184517" y="2535681"/>
            <a:ext cx="252062" cy="305122"/>
            <a:chOff x="5184517" y="2459481"/>
            <a:chExt cx="252062" cy="305122"/>
          </a:xfrm>
        </p:grpSpPr>
        <p:sp>
          <p:nvSpPr>
            <p:cNvPr id="15352" name="Google Shape;15352;p10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10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10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10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10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10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8" name="Google Shape;15358;p109"/>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9" name="Google Shape;15359;p109"/>
          <p:cNvGrpSpPr/>
          <p:nvPr/>
        </p:nvGrpSpPr>
        <p:grpSpPr>
          <a:xfrm>
            <a:off x="6155459" y="2045308"/>
            <a:ext cx="249770" cy="363849"/>
            <a:chOff x="6155459" y="1969108"/>
            <a:chExt cx="249770" cy="363849"/>
          </a:xfrm>
        </p:grpSpPr>
        <p:sp>
          <p:nvSpPr>
            <p:cNvPr id="15360" name="Google Shape;15360;p10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10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10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10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10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10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10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10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10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109"/>
          <p:cNvGrpSpPr/>
          <p:nvPr/>
        </p:nvGrpSpPr>
        <p:grpSpPr>
          <a:xfrm>
            <a:off x="2280029" y="2046804"/>
            <a:ext cx="353631" cy="354395"/>
            <a:chOff x="2280029" y="1970604"/>
            <a:chExt cx="353631" cy="354395"/>
          </a:xfrm>
        </p:grpSpPr>
        <p:sp>
          <p:nvSpPr>
            <p:cNvPr id="15370" name="Google Shape;15370;p10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10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10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10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109"/>
          <p:cNvGrpSpPr/>
          <p:nvPr/>
        </p:nvGrpSpPr>
        <p:grpSpPr>
          <a:xfrm>
            <a:off x="8065100" y="2076374"/>
            <a:ext cx="255086" cy="301685"/>
            <a:chOff x="8065100" y="2000174"/>
            <a:chExt cx="255086" cy="301685"/>
          </a:xfrm>
        </p:grpSpPr>
        <p:sp>
          <p:nvSpPr>
            <p:cNvPr id="15375" name="Google Shape;15375;p10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10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10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10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9" name="Google Shape;15379;p109"/>
          <p:cNvGrpSpPr/>
          <p:nvPr/>
        </p:nvGrpSpPr>
        <p:grpSpPr>
          <a:xfrm>
            <a:off x="6633705" y="2045308"/>
            <a:ext cx="249420" cy="363849"/>
            <a:chOff x="6633705" y="1969108"/>
            <a:chExt cx="249420" cy="363849"/>
          </a:xfrm>
        </p:grpSpPr>
        <p:sp>
          <p:nvSpPr>
            <p:cNvPr id="15380" name="Google Shape;15380;p10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10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10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10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10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10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10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10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8" name="Google Shape;15388;p109"/>
          <p:cNvGrpSpPr/>
          <p:nvPr/>
        </p:nvGrpSpPr>
        <p:grpSpPr>
          <a:xfrm>
            <a:off x="5211031" y="2045308"/>
            <a:ext cx="226661" cy="363467"/>
            <a:chOff x="5211031" y="1969108"/>
            <a:chExt cx="226661" cy="363467"/>
          </a:xfrm>
        </p:grpSpPr>
        <p:sp>
          <p:nvSpPr>
            <p:cNvPr id="15389" name="Google Shape;15389;p10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10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1" name="Google Shape;15391;p109"/>
          <p:cNvGrpSpPr/>
          <p:nvPr/>
        </p:nvGrpSpPr>
        <p:grpSpPr>
          <a:xfrm>
            <a:off x="3712952" y="2046804"/>
            <a:ext cx="354363" cy="354395"/>
            <a:chOff x="3712952" y="1970604"/>
            <a:chExt cx="354363" cy="354395"/>
          </a:xfrm>
        </p:grpSpPr>
        <p:sp>
          <p:nvSpPr>
            <p:cNvPr id="15392" name="Google Shape;15392;p10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10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10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10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10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10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10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10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10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1" name="Google Shape;15401;p109"/>
          <p:cNvGrpSpPr/>
          <p:nvPr/>
        </p:nvGrpSpPr>
        <p:grpSpPr>
          <a:xfrm>
            <a:off x="3235438" y="2046804"/>
            <a:ext cx="354363" cy="354745"/>
            <a:chOff x="3235438" y="1970604"/>
            <a:chExt cx="354363" cy="354745"/>
          </a:xfrm>
        </p:grpSpPr>
        <p:sp>
          <p:nvSpPr>
            <p:cNvPr id="15402" name="Google Shape;15402;p10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10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10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10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10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10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10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10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10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10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10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10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10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109"/>
          <p:cNvGrpSpPr/>
          <p:nvPr/>
        </p:nvGrpSpPr>
        <p:grpSpPr>
          <a:xfrm>
            <a:off x="1329585" y="2066125"/>
            <a:ext cx="341472" cy="335074"/>
            <a:chOff x="1329585" y="1989925"/>
            <a:chExt cx="341472" cy="335074"/>
          </a:xfrm>
        </p:grpSpPr>
        <p:sp>
          <p:nvSpPr>
            <p:cNvPr id="15416" name="Google Shape;15416;p10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10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10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109"/>
          <p:cNvGrpSpPr/>
          <p:nvPr/>
        </p:nvGrpSpPr>
        <p:grpSpPr>
          <a:xfrm>
            <a:off x="5591871" y="2066106"/>
            <a:ext cx="416649" cy="325597"/>
            <a:chOff x="5626763" y="2013829"/>
            <a:chExt cx="351722" cy="274788"/>
          </a:xfrm>
        </p:grpSpPr>
        <p:sp>
          <p:nvSpPr>
            <p:cNvPr id="15420" name="Google Shape;15420;p10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10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10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10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10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10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10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10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10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10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109"/>
          <p:cNvGrpSpPr/>
          <p:nvPr/>
        </p:nvGrpSpPr>
        <p:grpSpPr>
          <a:xfrm>
            <a:off x="7576605" y="2060077"/>
            <a:ext cx="276698" cy="333133"/>
            <a:chOff x="7576605" y="1983877"/>
            <a:chExt cx="276698" cy="333133"/>
          </a:xfrm>
        </p:grpSpPr>
        <p:sp>
          <p:nvSpPr>
            <p:cNvPr id="15431" name="Google Shape;15431;p10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10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109"/>
          <p:cNvGrpSpPr/>
          <p:nvPr/>
        </p:nvGrpSpPr>
        <p:grpSpPr>
          <a:xfrm>
            <a:off x="853568" y="2051738"/>
            <a:ext cx="337334" cy="353599"/>
            <a:chOff x="853568" y="1975538"/>
            <a:chExt cx="337334" cy="353599"/>
          </a:xfrm>
        </p:grpSpPr>
        <p:sp>
          <p:nvSpPr>
            <p:cNvPr id="15434" name="Google Shape;15434;p10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10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10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10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8" name="Google Shape;15438;p109"/>
          <p:cNvGrpSpPr/>
          <p:nvPr/>
        </p:nvGrpSpPr>
        <p:grpSpPr>
          <a:xfrm>
            <a:off x="2770052" y="2085828"/>
            <a:ext cx="327085" cy="277080"/>
            <a:chOff x="2770052" y="2009628"/>
            <a:chExt cx="327085" cy="277080"/>
          </a:xfrm>
        </p:grpSpPr>
        <p:sp>
          <p:nvSpPr>
            <p:cNvPr id="15439" name="Google Shape;15439;p10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10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1" name="Google Shape;15441;p109"/>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2" name="Google Shape;15442;p109"/>
          <p:cNvGrpSpPr/>
          <p:nvPr/>
        </p:nvGrpSpPr>
        <p:grpSpPr>
          <a:xfrm>
            <a:off x="4195399" y="2046804"/>
            <a:ext cx="344878" cy="343573"/>
            <a:chOff x="4195399" y="1970604"/>
            <a:chExt cx="344878" cy="343573"/>
          </a:xfrm>
        </p:grpSpPr>
        <p:sp>
          <p:nvSpPr>
            <p:cNvPr id="15443" name="Google Shape;15443;p10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10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10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10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109"/>
          <p:cNvGrpSpPr/>
          <p:nvPr/>
        </p:nvGrpSpPr>
        <p:grpSpPr>
          <a:xfrm>
            <a:off x="4674791" y="2053647"/>
            <a:ext cx="344528" cy="344114"/>
            <a:chOff x="4674791" y="1977447"/>
            <a:chExt cx="344528" cy="344114"/>
          </a:xfrm>
        </p:grpSpPr>
        <p:sp>
          <p:nvSpPr>
            <p:cNvPr id="15448" name="Google Shape;15448;p10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10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10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10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10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10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10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10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10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10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10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10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10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10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10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10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10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10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10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10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10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10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10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10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10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10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109"/>
          <p:cNvGrpSpPr/>
          <p:nvPr/>
        </p:nvGrpSpPr>
        <p:grpSpPr>
          <a:xfrm>
            <a:off x="6083810" y="1623497"/>
            <a:ext cx="382819" cy="310788"/>
            <a:chOff x="6083810" y="1547297"/>
            <a:chExt cx="382819" cy="310788"/>
          </a:xfrm>
        </p:grpSpPr>
        <p:sp>
          <p:nvSpPr>
            <p:cNvPr id="15475" name="Google Shape;15475;p10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10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10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10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10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10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10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10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10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10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10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10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10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10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10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10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10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10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109"/>
          <p:cNvGrpSpPr/>
          <p:nvPr/>
        </p:nvGrpSpPr>
        <p:grpSpPr>
          <a:xfrm>
            <a:off x="6558300" y="1614393"/>
            <a:ext cx="382788" cy="328613"/>
            <a:chOff x="6558300" y="1538193"/>
            <a:chExt cx="382788" cy="328613"/>
          </a:xfrm>
        </p:grpSpPr>
        <p:sp>
          <p:nvSpPr>
            <p:cNvPr id="15494" name="Google Shape;15494;p10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10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6" name="Google Shape;15496;p109"/>
          <p:cNvGrpSpPr/>
          <p:nvPr/>
        </p:nvGrpSpPr>
        <p:grpSpPr>
          <a:xfrm>
            <a:off x="5194002" y="1587497"/>
            <a:ext cx="259605" cy="346024"/>
            <a:chOff x="5194002" y="1511297"/>
            <a:chExt cx="259605" cy="346024"/>
          </a:xfrm>
        </p:grpSpPr>
        <p:sp>
          <p:nvSpPr>
            <p:cNvPr id="15497" name="Google Shape;15497;p10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10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10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10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1" name="Google Shape;15501;p109"/>
          <p:cNvGrpSpPr/>
          <p:nvPr/>
        </p:nvGrpSpPr>
        <p:grpSpPr>
          <a:xfrm>
            <a:off x="1394741" y="1588261"/>
            <a:ext cx="252444" cy="351722"/>
            <a:chOff x="1394741" y="1512061"/>
            <a:chExt cx="252444" cy="351722"/>
          </a:xfrm>
        </p:grpSpPr>
        <p:sp>
          <p:nvSpPr>
            <p:cNvPr id="15502" name="Google Shape;15502;p10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10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10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10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10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10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10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10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10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10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10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10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10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10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10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10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10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9" name="Google Shape;15519;p109"/>
          <p:cNvGrpSpPr/>
          <p:nvPr/>
        </p:nvGrpSpPr>
        <p:grpSpPr>
          <a:xfrm>
            <a:off x="855096" y="1580685"/>
            <a:ext cx="380910" cy="339594"/>
            <a:chOff x="855096" y="1504485"/>
            <a:chExt cx="380910" cy="339594"/>
          </a:xfrm>
        </p:grpSpPr>
        <p:sp>
          <p:nvSpPr>
            <p:cNvPr id="15520" name="Google Shape;15520;p10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10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10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10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10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109"/>
          <p:cNvGrpSpPr/>
          <p:nvPr/>
        </p:nvGrpSpPr>
        <p:grpSpPr>
          <a:xfrm>
            <a:off x="1819576" y="1587879"/>
            <a:ext cx="352103" cy="352103"/>
            <a:chOff x="1819576" y="1511679"/>
            <a:chExt cx="352103" cy="352103"/>
          </a:xfrm>
        </p:grpSpPr>
        <p:sp>
          <p:nvSpPr>
            <p:cNvPr id="15526" name="Google Shape;15526;p10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10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10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10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109"/>
          <p:cNvGrpSpPr/>
          <p:nvPr/>
        </p:nvGrpSpPr>
        <p:grpSpPr>
          <a:xfrm>
            <a:off x="5621097" y="1576961"/>
            <a:ext cx="371424" cy="355446"/>
            <a:chOff x="5621097" y="1500761"/>
            <a:chExt cx="371424" cy="355446"/>
          </a:xfrm>
        </p:grpSpPr>
        <p:sp>
          <p:nvSpPr>
            <p:cNvPr id="15531" name="Google Shape;15531;p10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10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109"/>
          <p:cNvGrpSpPr/>
          <p:nvPr/>
        </p:nvGrpSpPr>
        <p:grpSpPr>
          <a:xfrm>
            <a:off x="4670239" y="1617799"/>
            <a:ext cx="359679" cy="321833"/>
            <a:chOff x="4670239" y="1541599"/>
            <a:chExt cx="359679" cy="321833"/>
          </a:xfrm>
        </p:grpSpPr>
        <p:sp>
          <p:nvSpPr>
            <p:cNvPr id="15534" name="Google Shape;15534;p10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10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10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10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10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109"/>
          <p:cNvGrpSpPr/>
          <p:nvPr/>
        </p:nvGrpSpPr>
        <p:grpSpPr>
          <a:xfrm>
            <a:off x="4212429" y="1578585"/>
            <a:ext cx="321037" cy="353822"/>
            <a:chOff x="4212429" y="1502385"/>
            <a:chExt cx="321037" cy="353822"/>
          </a:xfrm>
        </p:grpSpPr>
        <p:sp>
          <p:nvSpPr>
            <p:cNvPr id="15540" name="Google Shape;15540;p10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10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10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10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4" name="Google Shape;15544;p109"/>
          <p:cNvGrpSpPr/>
          <p:nvPr/>
        </p:nvGrpSpPr>
        <p:grpSpPr>
          <a:xfrm>
            <a:off x="2302788" y="1582181"/>
            <a:ext cx="336188" cy="335425"/>
            <a:chOff x="2302788" y="1505981"/>
            <a:chExt cx="336188" cy="335425"/>
          </a:xfrm>
        </p:grpSpPr>
        <p:sp>
          <p:nvSpPr>
            <p:cNvPr id="15545" name="Google Shape;15545;p10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10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10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10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10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10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10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10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10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10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10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10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10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10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10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10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10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2" name="Google Shape;15562;p109"/>
          <p:cNvGrpSpPr/>
          <p:nvPr/>
        </p:nvGrpSpPr>
        <p:grpSpPr>
          <a:xfrm>
            <a:off x="2780301" y="1598096"/>
            <a:ext cx="333133" cy="321037"/>
            <a:chOff x="2780301" y="1521896"/>
            <a:chExt cx="333133" cy="321037"/>
          </a:xfrm>
        </p:grpSpPr>
        <p:sp>
          <p:nvSpPr>
            <p:cNvPr id="15563" name="Google Shape;15563;p10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10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10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10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10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10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10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10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10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10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10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10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10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10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10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10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10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10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10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10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3" name="Google Shape;15583;p109"/>
          <p:cNvGrpSpPr/>
          <p:nvPr/>
        </p:nvGrpSpPr>
        <p:grpSpPr>
          <a:xfrm>
            <a:off x="3316159" y="1591285"/>
            <a:ext cx="211892" cy="339594"/>
            <a:chOff x="3316159" y="1515085"/>
            <a:chExt cx="211892" cy="339594"/>
          </a:xfrm>
        </p:grpSpPr>
        <p:sp>
          <p:nvSpPr>
            <p:cNvPr id="15584" name="Google Shape;15584;p10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10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10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87" name="Google Shape;15587;p109"/>
            <p:cNvGrpSpPr/>
            <p:nvPr/>
          </p:nvGrpSpPr>
          <p:grpSpPr>
            <a:xfrm>
              <a:off x="3316159" y="1515085"/>
              <a:ext cx="211892" cy="339594"/>
              <a:chOff x="3316159" y="1515085"/>
              <a:chExt cx="211892" cy="339594"/>
            </a:xfrm>
          </p:grpSpPr>
          <p:sp>
            <p:nvSpPr>
              <p:cNvPr id="15588" name="Google Shape;15588;p10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10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10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10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10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10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94" name="Google Shape;15594;p109"/>
          <p:cNvGrpSpPr/>
          <p:nvPr/>
        </p:nvGrpSpPr>
        <p:grpSpPr>
          <a:xfrm>
            <a:off x="3716358" y="1620855"/>
            <a:ext cx="361971" cy="314958"/>
            <a:chOff x="3716358" y="1544655"/>
            <a:chExt cx="361971" cy="314958"/>
          </a:xfrm>
        </p:grpSpPr>
        <p:sp>
          <p:nvSpPr>
            <p:cNvPr id="15595" name="Google Shape;15595;p10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10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10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10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10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0" name="Google Shape;15600;p109"/>
            <p:cNvGrpSpPr/>
            <p:nvPr/>
          </p:nvGrpSpPr>
          <p:grpSpPr>
            <a:xfrm>
              <a:off x="3716358" y="1544655"/>
              <a:ext cx="361971" cy="314958"/>
              <a:chOff x="3716358" y="1544655"/>
              <a:chExt cx="361971" cy="314958"/>
            </a:xfrm>
          </p:grpSpPr>
          <p:sp>
            <p:nvSpPr>
              <p:cNvPr id="15601" name="Google Shape;15601;p10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10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10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10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10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06" name="Google Shape;15606;p109"/>
          <p:cNvGrpSpPr/>
          <p:nvPr/>
        </p:nvGrpSpPr>
        <p:grpSpPr>
          <a:xfrm>
            <a:off x="7011924" y="1633752"/>
            <a:ext cx="499533" cy="305136"/>
            <a:chOff x="7009649" y="1541981"/>
            <a:chExt cx="524940" cy="320655"/>
          </a:xfrm>
        </p:grpSpPr>
        <p:sp>
          <p:nvSpPr>
            <p:cNvPr id="15607" name="Google Shape;15607;p10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10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10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10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10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10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10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10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5" name="Google Shape;15615;p109"/>
          <p:cNvGrpSpPr/>
          <p:nvPr/>
        </p:nvGrpSpPr>
        <p:grpSpPr>
          <a:xfrm>
            <a:off x="8034034" y="1594309"/>
            <a:ext cx="282746" cy="340358"/>
            <a:chOff x="8034034" y="1518109"/>
            <a:chExt cx="282746" cy="340358"/>
          </a:xfrm>
        </p:grpSpPr>
        <p:sp>
          <p:nvSpPr>
            <p:cNvPr id="15616" name="Google Shape;15616;p10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10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10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10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109"/>
          <p:cNvGrpSpPr/>
          <p:nvPr/>
        </p:nvGrpSpPr>
        <p:grpSpPr>
          <a:xfrm>
            <a:off x="7582302" y="1576134"/>
            <a:ext cx="369133" cy="360411"/>
            <a:chOff x="7582302" y="1499934"/>
            <a:chExt cx="369133" cy="360411"/>
          </a:xfrm>
        </p:grpSpPr>
        <p:sp>
          <p:nvSpPr>
            <p:cNvPr id="15621" name="Google Shape;15621;p10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10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10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10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10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6" name="Google Shape;15626;p109"/>
          <p:cNvGrpSpPr/>
          <p:nvPr/>
        </p:nvGrpSpPr>
        <p:grpSpPr>
          <a:xfrm>
            <a:off x="6196089" y="3893352"/>
            <a:ext cx="346056" cy="345674"/>
            <a:chOff x="2238181" y="4120624"/>
            <a:chExt cx="346056" cy="345674"/>
          </a:xfrm>
        </p:grpSpPr>
        <p:grpSp>
          <p:nvGrpSpPr>
            <p:cNvPr id="15627" name="Google Shape;15627;p109"/>
            <p:cNvGrpSpPr/>
            <p:nvPr/>
          </p:nvGrpSpPr>
          <p:grpSpPr>
            <a:xfrm>
              <a:off x="2309209" y="4177423"/>
              <a:ext cx="204025" cy="232089"/>
              <a:chOff x="1512725" y="258500"/>
              <a:chExt cx="4570900" cy="5199625"/>
            </a:xfrm>
          </p:grpSpPr>
          <p:sp>
            <p:nvSpPr>
              <p:cNvPr id="15628" name="Google Shape;15628;p10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10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0" name="Google Shape;15630;p10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1" name="Google Shape;15631;p10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35"/>
        <p:cNvGrpSpPr/>
        <p:nvPr/>
      </p:nvGrpSpPr>
      <p:grpSpPr>
        <a:xfrm>
          <a:off x="0" y="0"/>
          <a:ext cx="0" cy="0"/>
          <a:chOff x="0" y="0"/>
          <a:chExt cx="0" cy="0"/>
        </a:xfrm>
      </p:grpSpPr>
      <p:pic>
        <p:nvPicPr>
          <p:cNvPr id="15636" name="Google Shape;15636;p11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theme/theme1.xml><?xml version="1.0" encoding="utf-8"?>
<a:theme xmlns:a="http://schemas.openxmlformats.org/drawingml/2006/main"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1854</TotalTime>
  <Words>4179</Words>
  <Application>Microsoft Macintosh PowerPoint</Application>
  <PresentationFormat>On-screen Show (16:9)</PresentationFormat>
  <Paragraphs>623</Paragraphs>
  <Slides>91</Slides>
  <Notes>91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91</vt:i4>
      </vt:variant>
    </vt:vector>
  </HeadingPairs>
  <TitlesOfParts>
    <vt:vector size="101" baseType="lpstr">
      <vt:lpstr>Fira Code</vt:lpstr>
      <vt:lpstr>Proxima Nova Semibold</vt:lpstr>
      <vt:lpstr>Calibri</vt:lpstr>
      <vt:lpstr>Proxima Nova</vt:lpstr>
      <vt:lpstr>Montserrat</vt:lpstr>
      <vt:lpstr>Amatic SC</vt:lpstr>
      <vt:lpstr>Arial</vt:lpstr>
      <vt:lpstr>Roboto Medium</vt:lpstr>
      <vt:lpstr>Programming Language Workshop for Beginners by Slidesgo</vt:lpstr>
      <vt:lpstr>Slidesgo Final Pages</vt:lpstr>
      <vt:lpstr>JavaScript {</vt:lpstr>
      <vt:lpstr>PowerPoint Presentation</vt:lpstr>
      <vt:lpstr>What is a value?</vt:lpstr>
      <vt:lpstr>Values</vt:lpstr>
      <vt:lpstr>Bits</vt:lpstr>
      <vt:lpstr>Binary</vt:lpstr>
      <vt:lpstr>Bindings</vt:lpstr>
      <vt:lpstr>Binding - variables and constants</vt:lpstr>
      <vt:lpstr>JavaScript {</vt:lpstr>
      <vt:lpstr>Two categories of data types</vt:lpstr>
      <vt:lpstr>7 Primitive Data Types</vt:lpstr>
      <vt:lpstr>Non-primitive data types</vt:lpstr>
      <vt:lpstr>Data type string</vt:lpstr>
      <vt:lpstr>Escape character (string)</vt:lpstr>
      <vt:lpstr>Escape character (string)</vt:lpstr>
      <vt:lpstr>Newline character (string)</vt:lpstr>
      <vt:lpstr>Concatenation (string)</vt:lpstr>
      <vt:lpstr>Template literals (string)</vt:lpstr>
      <vt:lpstr>Data type number</vt:lpstr>
      <vt:lpstr>Data type number (cont’d)</vt:lpstr>
      <vt:lpstr>Underscores (number) </vt:lpstr>
      <vt:lpstr>Scientific notation (number) </vt:lpstr>
      <vt:lpstr>Integer precision (number)</vt:lpstr>
      <vt:lpstr>Floating precision (number)</vt:lpstr>
      <vt:lpstr>Floating precision cont’d</vt:lpstr>
      <vt:lpstr>Infinity, -Infinity (number) </vt:lpstr>
      <vt:lpstr>NaN (number) </vt:lpstr>
      <vt:lpstr>Adding numbers and strings (number) </vt:lpstr>
      <vt:lpstr>Adding numbers and strings (number) </vt:lpstr>
      <vt:lpstr>Adding numbers and strings (number) </vt:lpstr>
      <vt:lpstr>Adding numbers and strings (number) </vt:lpstr>
      <vt:lpstr>Data type BigInt</vt:lpstr>
      <vt:lpstr>Data type BigInt (cont’d)</vt:lpstr>
      <vt:lpstr>Type Coercion (BigInt)</vt:lpstr>
      <vt:lpstr>BigInt vs number (BigInt)</vt:lpstr>
      <vt:lpstr>Data type boolean</vt:lpstr>
      <vt:lpstr>Truthy/falsy values (boolean)</vt:lpstr>
      <vt:lpstr>Truthy/falsy values (boolean)</vt:lpstr>
      <vt:lpstr>Truthy/falsy values (cont’d)</vt:lpstr>
      <vt:lpstr>Symbol</vt:lpstr>
      <vt:lpstr>undefined </vt:lpstr>
      <vt:lpstr>undefined (cont’d)</vt:lpstr>
      <vt:lpstr>null </vt:lpstr>
      <vt:lpstr>Immutability</vt:lpstr>
      <vt:lpstr>Copying by value vs by reference</vt:lpstr>
      <vt:lpstr>Copying by value vs by reference</vt:lpstr>
      <vt:lpstr>Copying by value</vt:lpstr>
      <vt:lpstr>Copy by reference</vt:lpstr>
      <vt:lpstr>Contents Of ‘This Template’;</vt:lpstr>
      <vt:lpstr>01</vt:lpstr>
      <vt:lpstr>01 {</vt:lpstr>
      <vt:lpstr>Concepts &lt; /1 &gt; { </vt:lpstr>
      <vt:lpstr>Introduction; {</vt:lpstr>
      <vt:lpstr>What Is this ‘Topic About ?’ {</vt:lpstr>
      <vt:lpstr>Features of ‘the Topic’ {</vt:lpstr>
      <vt:lpstr>Recommendations; {</vt:lpstr>
      <vt:lpstr>Examples About ‘The Topic’{</vt:lpstr>
      <vt:lpstr>Practical Exercise {</vt:lpstr>
      <vt:lpstr>9h 55m 23s {  </vt:lpstr>
      <vt:lpstr>A ‘Picture’ Is { Worth a Thousand Words</vt:lpstr>
      <vt:lpstr>Awesome { Words; </vt:lpstr>
      <vt:lpstr>Did You Know ‘This ?’ {</vt:lpstr>
      <vt:lpstr>A ‘Picture’ Always Reinforces The Concept {</vt:lpstr>
      <vt:lpstr>150,005,630 {</vt:lpstr>
      <vt:lpstr>— Someone ‘Famous’</vt:lpstr>
      <vt:lpstr>Review ‘Concepts’ {</vt:lpstr>
      <vt:lpstr>Planning of ‘September’{</vt:lpstr>
      <vt:lpstr>JavaScript For ‘Beginners’ {</vt:lpstr>
      <vt:lpstr>Desktop Software {</vt:lpstr>
      <vt:lpstr>Thanks; {</vt:lpstr>
      <vt:lpstr>Web ‘Design’</vt:lpstr>
      <vt:lpstr>Alternative ‘Resources’ {</vt:lpstr>
      <vt:lpstr>Resources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dc:title>
  <dc:creator>David Tarvin</dc:creator>
  <cp:lastModifiedBy>Tarvin, David (drtarvin)</cp:lastModifiedBy>
  <cp:revision>7</cp:revision>
  <dcterms:modified xsi:type="dcterms:W3CDTF">2024-09-15T19:43:17Z</dcterms:modified>
</cp:coreProperties>
</file>